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1.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2.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3.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4.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5.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6.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 id="2147483679" r:id="rId3"/>
    <p:sldMasterId id="2147483691" r:id="rId4"/>
    <p:sldMasterId id="2147483740" r:id="rId5"/>
    <p:sldMasterId id="2147483777" r:id="rId6"/>
    <p:sldMasterId id="2147483796" r:id="rId7"/>
    <p:sldMasterId id="2147483831" r:id="rId8"/>
    <p:sldMasterId id="2147483842" r:id="rId9"/>
    <p:sldMasterId id="2147483871" r:id="rId10"/>
    <p:sldMasterId id="2147483889" r:id="rId11"/>
    <p:sldMasterId id="2147483923" r:id="rId12"/>
    <p:sldMasterId id="2147483939" r:id="rId13"/>
    <p:sldMasterId id="2147483955" r:id="rId14"/>
    <p:sldMasterId id="2147483962" r:id="rId15"/>
    <p:sldMasterId id="2147483982" r:id="rId16"/>
    <p:sldMasterId id="2147484017" r:id="rId17"/>
  </p:sldMasterIdLst>
  <p:notesMasterIdLst>
    <p:notesMasterId r:id="rId59"/>
  </p:notesMasterIdLst>
  <p:sldIdLst>
    <p:sldId id="256" r:id="rId18"/>
    <p:sldId id="257" r:id="rId19"/>
    <p:sldId id="387" r:id="rId20"/>
    <p:sldId id="294" r:id="rId21"/>
    <p:sldId id="295" r:id="rId22"/>
    <p:sldId id="296" r:id="rId23"/>
    <p:sldId id="297" r:id="rId24"/>
    <p:sldId id="298" r:id="rId25"/>
    <p:sldId id="299" r:id="rId26"/>
    <p:sldId id="360" r:id="rId27"/>
    <p:sldId id="300" r:id="rId28"/>
    <p:sldId id="396" r:id="rId29"/>
    <p:sldId id="397" r:id="rId30"/>
    <p:sldId id="393" r:id="rId31"/>
    <p:sldId id="394" r:id="rId32"/>
    <p:sldId id="395" r:id="rId33"/>
    <p:sldId id="391" r:id="rId34"/>
    <p:sldId id="259" r:id="rId35"/>
    <p:sldId id="260" r:id="rId36"/>
    <p:sldId id="264" r:id="rId37"/>
    <p:sldId id="392" r:id="rId38"/>
    <p:sldId id="357" r:id="rId39"/>
    <p:sldId id="265" r:id="rId40"/>
    <p:sldId id="266" r:id="rId41"/>
    <p:sldId id="267" r:id="rId42"/>
    <p:sldId id="268" r:id="rId43"/>
    <p:sldId id="269" r:id="rId44"/>
    <p:sldId id="270" r:id="rId45"/>
    <p:sldId id="271" r:id="rId46"/>
    <p:sldId id="273" r:id="rId47"/>
    <p:sldId id="275" r:id="rId48"/>
    <p:sldId id="354" r:id="rId49"/>
    <p:sldId id="276" r:id="rId50"/>
    <p:sldId id="277" r:id="rId51"/>
    <p:sldId id="390" r:id="rId52"/>
    <p:sldId id="339" r:id="rId53"/>
    <p:sldId id="340" r:id="rId54"/>
    <p:sldId id="341" r:id="rId55"/>
    <p:sldId id="343" r:id="rId56"/>
    <p:sldId id="344" r:id="rId57"/>
    <p:sldId id="281" r:id="rId5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110" d="100"/>
          <a:sy n="110" d="100"/>
        </p:scale>
        <p:origin x="7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8" Type="http://schemas.openxmlformats.org/officeDocument/2006/relationships/slideMaster" Target="slideMasters/slideMaster8.xml"/><Relationship Id="rId51" Type="http://schemas.openxmlformats.org/officeDocument/2006/relationships/slide" Target="slides/slide3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288C7FBC-168D-47A3-9E25-7224D894E82D}" type="presOf" srcId="{A8793DB5-CD17-44B6-B3EE-C361D941EE5B}" destId="{70FF1515-2BB5-4F57-AF7D-2FB03F0C9FEE}" srcOrd="0" destOrd="0" presId="urn:microsoft.com/office/officeart/2005/8/layout/chart3"/>
    <dgm:cxn modelId="{48375059-9C93-40C9-A445-1D057B056AF6}" type="presOf" srcId="{1332526E-A2A5-4ABF-83EE-856915AEA525}" destId="{0E3B1684-5843-48CC-8EE5-1003A7CD23A2}" srcOrd="1" destOrd="0" presId="urn:microsoft.com/office/officeart/2005/8/layout/chart3"/>
    <dgm:cxn modelId="{D97C06B6-C23D-40FB-832C-734BC16A01D8}" type="presOf" srcId="{31450FA7-78DF-4C10-8DDC-FC7AE70E22B7}" destId="{A6D4CCA4-C53C-4F05-BA39-AB62D4D49967}"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822351FB-9AAF-4F70-B0F6-135947B70792}" type="presOf" srcId="{F9557509-5BC1-4E4A-96D8-803B7A4F2E6B}" destId="{E8D7E571-1B69-4553-931B-9C71F837AFF1}"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8BA5A898-43C9-4CAF-B815-A0C65F43042B}" type="presOf" srcId="{31450FA7-78DF-4C10-8DDC-FC7AE70E22B7}" destId="{177E0B9A-BEDE-45F4-B3C0-2AFA2B06C85E}" srcOrd="1" destOrd="0" presId="urn:microsoft.com/office/officeart/2005/8/layout/chart3"/>
    <dgm:cxn modelId="{464CBD54-EE1D-4AF5-B8DB-F77DD1DA7556}" srcId="{F9557509-5BC1-4E4A-96D8-803B7A4F2E6B}" destId="{1332526E-A2A5-4ABF-83EE-856915AEA525}" srcOrd="2" destOrd="0" parTransId="{4AAA8F84-E9F1-4E01-97B2-76A38B74138F}" sibTransId="{FE60DA7A-36AA-4BB5-A04F-B191BEF7CBDF}"/>
    <dgm:cxn modelId="{10318B33-7CA2-4136-9187-2A9E9FDA398A}" srcId="{F9557509-5BC1-4E4A-96D8-803B7A4F2E6B}" destId="{CBC0E0F5-938D-46D3-A268-FB6EAAA84864}" srcOrd="1" destOrd="0" parTransId="{3D03719B-8DDC-4540-9522-2850CEFF7DA7}" sibTransId="{212EE44B-5235-4DC7-83BA-40D9D357BF9F}"/>
    <dgm:cxn modelId="{00127C97-AC3E-499E-A595-C63F2A6DEC03}" type="presOf" srcId="{CBC0E0F5-938D-46D3-A268-FB6EAAA84864}" destId="{A1C5005E-0DC7-47FF-A7F7-38A46AED8C08}" srcOrd="1" destOrd="0" presId="urn:microsoft.com/office/officeart/2005/8/layout/chart3"/>
    <dgm:cxn modelId="{0E988E16-6000-4F30-81CF-7E8960014933}" type="presOf" srcId="{CBC0E0F5-938D-46D3-A268-FB6EAAA84864}" destId="{D8A27DA7-C8B5-4804-8A27-23E18449662B}" srcOrd="0" destOrd="0" presId="urn:microsoft.com/office/officeart/2005/8/layout/chart3"/>
    <dgm:cxn modelId="{A0058EE7-7481-4D5B-BE0D-A6AA02CB2705}" type="presOf" srcId="{4ED783A4-12AC-4EA1-9ADA-2D6ED031B3CF}" destId="{96A2ABAB-D0C6-4681-AE89-C571B45A61E2}" srcOrd="0" destOrd="0" presId="urn:microsoft.com/office/officeart/2005/8/layout/chart3"/>
    <dgm:cxn modelId="{0E721139-E38B-4D1A-B332-3219BE89AD39}" type="presOf" srcId="{82C3D154-9931-40BB-8E1F-08234A5BCF9B}" destId="{52D7CA66-9C3E-496F-9AD1-90177EB6AA2F}"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979E32BF-EB08-4356-854D-C8577B099361}" srcId="{F9557509-5BC1-4E4A-96D8-803B7A4F2E6B}" destId="{4ED783A4-12AC-4EA1-9ADA-2D6ED031B3CF}" srcOrd="3" destOrd="0" parTransId="{086B14AC-3730-4660-B625-4B9B13144D45}" sibTransId="{A4A83A6A-14CC-48F8-BA5D-279C69F1E9CC}"/>
    <dgm:cxn modelId="{3E38CD9C-31DE-4708-9220-00B94F94FED9}" type="presOf" srcId="{1332526E-A2A5-4ABF-83EE-856915AEA525}" destId="{BE544001-B459-4917-9771-2E188FEA5DF6}" srcOrd="0" destOrd="0" presId="urn:microsoft.com/office/officeart/2005/8/layout/chart3"/>
    <dgm:cxn modelId="{1A894C96-D777-44C7-9330-78CC2C7FAB69}" type="presOf" srcId="{82C3D154-9931-40BB-8E1F-08234A5BCF9B}" destId="{407EF6B5-974D-4F77-A2C4-293FD72EBE79}" srcOrd="0" destOrd="0" presId="urn:microsoft.com/office/officeart/2005/8/layout/chart3"/>
    <dgm:cxn modelId="{2F2E494D-1D84-479F-84C9-CBF56EA4B537}" type="presOf" srcId="{4ED783A4-12AC-4EA1-9ADA-2D6ED031B3CF}" destId="{CB464710-BD87-4006-A435-1F1F4FD3DAA8}" srcOrd="1" destOrd="0" presId="urn:microsoft.com/office/officeart/2005/8/layout/chart3"/>
    <dgm:cxn modelId="{D8F58AF8-E50D-480F-8369-F9186F4D265A}" type="presOf" srcId="{A8793DB5-CD17-44B6-B3EE-C361D941EE5B}" destId="{1924E8FF-9FB7-4724-8466-EB40D4973D25}" srcOrd="1" destOrd="0" presId="urn:microsoft.com/office/officeart/2005/8/layout/chart3"/>
    <dgm:cxn modelId="{27D90327-88D1-4691-B69B-B001DF58F407}" type="presParOf" srcId="{E8D7E571-1B69-4553-931B-9C71F837AFF1}" destId="{A6D4CCA4-C53C-4F05-BA39-AB62D4D49967}" srcOrd="0" destOrd="0" presId="urn:microsoft.com/office/officeart/2005/8/layout/chart3"/>
    <dgm:cxn modelId="{92665B40-686D-460A-B557-6B0E7734194D}" type="presParOf" srcId="{E8D7E571-1B69-4553-931B-9C71F837AFF1}" destId="{177E0B9A-BEDE-45F4-B3C0-2AFA2B06C85E}" srcOrd="1" destOrd="0" presId="urn:microsoft.com/office/officeart/2005/8/layout/chart3"/>
    <dgm:cxn modelId="{02C42EFD-6F34-4EFA-9ED3-36AB7B713EE9}" type="presParOf" srcId="{E8D7E571-1B69-4553-931B-9C71F837AFF1}" destId="{D8A27DA7-C8B5-4804-8A27-23E18449662B}" srcOrd="2" destOrd="0" presId="urn:microsoft.com/office/officeart/2005/8/layout/chart3"/>
    <dgm:cxn modelId="{5E3B0934-5E7F-449C-8D8C-25ECCE26100F}" type="presParOf" srcId="{E8D7E571-1B69-4553-931B-9C71F837AFF1}" destId="{A1C5005E-0DC7-47FF-A7F7-38A46AED8C08}" srcOrd="3" destOrd="0" presId="urn:microsoft.com/office/officeart/2005/8/layout/chart3"/>
    <dgm:cxn modelId="{4889FFB3-9CE7-4769-99D3-51162DC5BA94}" type="presParOf" srcId="{E8D7E571-1B69-4553-931B-9C71F837AFF1}" destId="{BE544001-B459-4917-9771-2E188FEA5DF6}" srcOrd="4" destOrd="0" presId="urn:microsoft.com/office/officeart/2005/8/layout/chart3"/>
    <dgm:cxn modelId="{CDE42F9F-943F-41CB-84AA-EF42E4843F9F}" type="presParOf" srcId="{E8D7E571-1B69-4553-931B-9C71F837AFF1}" destId="{0E3B1684-5843-48CC-8EE5-1003A7CD23A2}" srcOrd="5" destOrd="0" presId="urn:microsoft.com/office/officeart/2005/8/layout/chart3"/>
    <dgm:cxn modelId="{C79EBF3F-76C5-4F32-982F-C34DFB5AA9D0}" type="presParOf" srcId="{E8D7E571-1B69-4553-931B-9C71F837AFF1}" destId="{96A2ABAB-D0C6-4681-AE89-C571B45A61E2}" srcOrd="6" destOrd="0" presId="urn:microsoft.com/office/officeart/2005/8/layout/chart3"/>
    <dgm:cxn modelId="{1B40CB2C-94F4-4A4B-89F2-73C60EBF58C5}" type="presParOf" srcId="{E8D7E571-1B69-4553-931B-9C71F837AFF1}" destId="{CB464710-BD87-4006-A435-1F1F4FD3DAA8}" srcOrd="7" destOrd="0" presId="urn:microsoft.com/office/officeart/2005/8/layout/chart3"/>
    <dgm:cxn modelId="{8E27203E-D8CD-478F-86E6-B7EF93213E60}" type="presParOf" srcId="{E8D7E571-1B69-4553-931B-9C71F837AFF1}" destId="{70FF1515-2BB5-4F57-AF7D-2FB03F0C9FEE}" srcOrd="8" destOrd="0" presId="urn:microsoft.com/office/officeart/2005/8/layout/chart3"/>
    <dgm:cxn modelId="{01207177-14D4-42C8-9326-DB5C031CCE3D}" type="presParOf" srcId="{E8D7E571-1B69-4553-931B-9C71F837AFF1}" destId="{1924E8FF-9FB7-4724-8466-EB40D4973D25}" srcOrd="9" destOrd="0" presId="urn:microsoft.com/office/officeart/2005/8/layout/chart3"/>
    <dgm:cxn modelId="{5FF52576-7B50-4740-826F-594965B44CE8}" type="presParOf" srcId="{E8D7E571-1B69-4553-931B-9C71F837AFF1}" destId="{407EF6B5-974D-4F77-A2C4-293FD72EBE79}" srcOrd="10" destOrd="0" presId="urn:microsoft.com/office/officeart/2005/8/layout/chart3"/>
    <dgm:cxn modelId="{540CE98C-6782-49EF-8E1E-23213068851B}"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97189" y="462798"/>
          <a:ext cx="3822121" cy="3822121"/>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49201" y="872311"/>
        <a:ext cx="1114785" cy="819026"/>
      </dsp:txXfrm>
    </dsp:sp>
    <dsp:sp modelId="{D8A27DA7-C8B5-4804-8A27-23E18449662B}">
      <dsp:nvSpPr>
        <dsp:cNvPr id="0" name=""/>
        <dsp:cNvSpPr/>
      </dsp:nvSpPr>
      <dsp:spPr>
        <a:xfrm>
          <a:off x="799284" y="462522"/>
          <a:ext cx="3822121" cy="3822121"/>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3415617" y="1986820"/>
        <a:ext cx="1155736" cy="773524"/>
      </dsp:txXfrm>
    </dsp:sp>
    <dsp:sp modelId="{BE544001-B459-4917-9771-2E188FEA5DF6}">
      <dsp:nvSpPr>
        <dsp:cNvPr id="0" name=""/>
        <dsp:cNvSpPr/>
      </dsp:nvSpPr>
      <dsp:spPr>
        <a:xfrm>
          <a:off x="799284" y="462522"/>
          <a:ext cx="3822121" cy="3822121"/>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51296" y="3056104"/>
        <a:ext cx="1114785" cy="819026"/>
      </dsp:txXfrm>
    </dsp:sp>
    <dsp:sp modelId="{96A2ABAB-D0C6-4681-AE89-C571B45A61E2}">
      <dsp:nvSpPr>
        <dsp:cNvPr id="0" name=""/>
        <dsp:cNvSpPr/>
      </dsp:nvSpPr>
      <dsp:spPr>
        <a:xfrm>
          <a:off x="799284" y="462522"/>
          <a:ext cx="3822121" cy="3822121"/>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608" y="3056104"/>
        <a:ext cx="1114785" cy="819026"/>
      </dsp:txXfrm>
    </dsp:sp>
    <dsp:sp modelId="{70FF1515-2BB5-4F57-AF7D-2FB03F0C9FEE}">
      <dsp:nvSpPr>
        <dsp:cNvPr id="0" name=""/>
        <dsp:cNvSpPr/>
      </dsp:nvSpPr>
      <dsp:spPr>
        <a:xfrm>
          <a:off x="799284" y="462522"/>
          <a:ext cx="3822121" cy="3822121"/>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858436" y="1986820"/>
        <a:ext cx="1155736" cy="773524"/>
      </dsp:txXfrm>
    </dsp:sp>
    <dsp:sp modelId="{407EF6B5-974D-4F77-A2C4-293FD72EBE79}">
      <dsp:nvSpPr>
        <dsp:cNvPr id="0" name=""/>
        <dsp:cNvSpPr/>
      </dsp:nvSpPr>
      <dsp:spPr>
        <a:xfrm>
          <a:off x="799284" y="462522"/>
          <a:ext cx="3822121" cy="3822121"/>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608" y="872035"/>
        <a:ext cx="1114785" cy="81902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2BED6-A949-4362-86CF-40F14F667A60}" type="datetimeFigureOut">
              <a:rPr lang="nl-NL" smtClean="0"/>
              <a:t>18-5-2015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FB3CA-5825-4F22-AEB1-B9109B3D889E}" type="slidenum">
              <a:rPr lang="nl-NL" smtClean="0"/>
              <a:t>‹#›</a:t>
            </a:fld>
            <a:endParaRPr lang="nl-NL"/>
          </a:p>
        </p:txBody>
      </p:sp>
    </p:spTree>
    <p:extLst>
      <p:ext uri="{BB962C8B-B14F-4D97-AF65-F5344CB8AC3E}">
        <p14:creationId xmlns:p14="http://schemas.microsoft.com/office/powerpoint/2010/main" val="195428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5/18/2015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13602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828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860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1445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576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5695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922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974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9501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2378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4668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27329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7602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0054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0041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6845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8158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7676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37776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bring the family</a:t>
            </a:r>
            <a:r>
              <a:rPr lang="en-US" baseline="0" dirty="0" smtClean="0"/>
              <a:t> together, Windows 10 is built upon a unified core (Windows core) and a unified app platform (Windows universal platform), meaning that all of our device families run Windows at their core. This provides the consistency that users need and the tailored experiences desire. </a:t>
            </a:r>
          </a:p>
          <a:p>
            <a:endParaRPr lang="en-US" baseline="0" dirty="0" smtClean="0"/>
          </a:p>
          <a:p>
            <a:r>
              <a:rPr lang="en-US" baseline="0" dirty="0" smtClean="0"/>
              <a:t>Gone are the days of Microsoft maintaining a number of code-bases that works to build bridges across silos; Windows has evolved to do that itself. And gone are the days of ISVs doing this as well – targeting Windows provides a single roadmap to the billion+ Windows screens.</a:t>
            </a:r>
          </a:p>
          <a:p>
            <a:endParaRPr lang="en-US" baseline="0" dirty="0" smtClean="0"/>
          </a:p>
          <a:p>
            <a:r>
              <a:rPr lang="en-US" dirty="0" smtClean="0"/>
              <a:t>Enabling</a:t>
            </a:r>
            <a:r>
              <a:rPr lang="en-US" baseline="0" dirty="0" smtClean="0"/>
              <a:t> this consistent, yet tailored, Windows experience are a number of services:</a:t>
            </a:r>
            <a:endParaRPr lang="en-US" dirty="0" smtClean="0"/>
          </a:p>
          <a:p>
            <a:pPr marL="524094" lvl="1" indent="-174698">
              <a:buFont typeface="Arial" panose="020B0604020202020204" pitchFamily="34" charset="0"/>
              <a:buChar char="•"/>
            </a:pPr>
            <a:r>
              <a:rPr lang="en-US" sz="800" dirty="0"/>
              <a:t>Adaptive UX: User interface design that adapts and reacts to the device family it’s running on</a:t>
            </a:r>
          </a:p>
          <a:p>
            <a:pPr marL="524094" lvl="1" indent="-174698">
              <a:buFont typeface="Arial" panose="020B0604020202020204" pitchFamily="34" charset="0"/>
              <a:buChar char="•"/>
            </a:pPr>
            <a:r>
              <a:rPr lang="en-US" sz="800" dirty="0"/>
              <a:t>Natural user inputs: Speech, natural ink, gesture and facial recognition</a:t>
            </a:r>
          </a:p>
          <a:p>
            <a:pPr marL="524094" lvl="1" indent="-174698">
              <a:buFont typeface="Arial" panose="020B0604020202020204" pitchFamily="34" charset="0"/>
              <a:buChar char="•"/>
            </a:pPr>
            <a:r>
              <a:rPr lang="en-US" sz="800" dirty="0"/>
              <a:t>Cloud-based intelligent services: Cortana AI, personal hubs, OneDrive, Office 365, Windows notification services, credential locker</a:t>
            </a:r>
          </a:p>
          <a:p>
            <a:pPr marL="524094" lvl="1" indent="-174698">
              <a:buFont typeface="Arial" panose="020B0604020202020204" pitchFamily="34" charset="0"/>
              <a:buChar char="•"/>
            </a:pPr>
            <a:r>
              <a:rPr lang="en-US" sz="800" dirty="0"/>
              <a:t>Windows Store: Universally available apps and games, digital media</a:t>
            </a:r>
          </a:p>
          <a:p>
            <a:endParaRPr lang="en-US" sz="800" dirty="0"/>
          </a:p>
          <a:p>
            <a:r>
              <a:rPr lang="en-US" sz="800" dirty="0"/>
              <a:t>For the app builder, this also means that you can build one Windows solution that runs across all of the Windows device families, and use these Windows services to tailor your experience at runtime.</a:t>
            </a:r>
          </a:p>
        </p:txBody>
      </p:sp>
      <p:sp>
        <p:nvSpPr>
          <p:cNvPr id="4" name="Slide Number Placeholder 3"/>
          <p:cNvSpPr>
            <a:spLocks noGrp="1"/>
          </p:cNvSpPr>
          <p:nvPr>
            <p:ph type="sldNum" sz="quarter" idx="10"/>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29047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7242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5/18/2015 11:20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608879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89813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5674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541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1.jpg"/><Relationship Id="rId1" Type="http://schemas.openxmlformats.org/officeDocument/2006/relationships/slideMaster" Target="../slideMasters/slideMaster7.xml"/><Relationship Id="rId4" Type="http://schemas.openxmlformats.org/officeDocument/2006/relationships/image" Target="../media/image52.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jpg"/><Relationship Id="rId1" Type="http://schemas.openxmlformats.org/officeDocument/2006/relationships/slideMaster" Target="../slideMasters/slideMaster7.xml"/><Relationship Id="rId4" Type="http://schemas.openxmlformats.org/officeDocument/2006/relationships/image" Target="../media/image45.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Master" Target="../slideMasters/slideMaster7.xml"/><Relationship Id="rId5" Type="http://schemas.openxmlformats.org/officeDocument/2006/relationships/image" Target="../media/image56.jpg"/><Relationship Id="rId4" Type="http://schemas.openxmlformats.org/officeDocument/2006/relationships/image" Target="../media/image55.jp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Master" Target="../slideMasters/slideMaster7.xml"/><Relationship Id="rId4" Type="http://schemas.openxmlformats.org/officeDocument/2006/relationships/image" Target="../media/image57.jp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8.xml"/><Relationship Id="rId5" Type="http://schemas.openxmlformats.org/officeDocument/2006/relationships/image" Target="../media/image61.png"/><Relationship Id="rId4" Type="http://schemas.openxmlformats.org/officeDocument/2006/relationships/image" Target="../media/image60.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1.jpg"/><Relationship Id="rId1" Type="http://schemas.openxmlformats.org/officeDocument/2006/relationships/slideMaster" Target="../slideMasters/slideMaster11.xml"/><Relationship Id="rId4" Type="http://schemas.openxmlformats.org/officeDocument/2006/relationships/image" Target="../media/image5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Master" Target="../slideMasters/slideMaster11.xml"/><Relationship Id="rId5" Type="http://schemas.openxmlformats.org/officeDocument/2006/relationships/image" Target="../media/image56.jpg"/><Relationship Id="rId4" Type="http://schemas.openxmlformats.org/officeDocument/2006/relationships/image" Target="../media/image55.jp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Master" Target="../slideMasters/slideMaster11.xml"/><Relationship Id="rId4" Type="http://schemas.openxmlformats.org/officeDocument/2006/relationships/image" Target="../media/image57.jp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7.jpg"/><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8.jpg"/><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7.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8.jpg"/><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41.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18-5-2015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216301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18-5-2015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9739398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60" indent="-28166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2618152"/>
          </a:xfrm>
        </p:spPr>
        <p:txBody>
          <a:bodyPr wrap="square">
            <a:spAutoFit/>
          </a:bodyPr>
          <a:lstStyle>
            <a:lvl1pPr marL="281660" indent="-28166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444914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7094982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35089392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3" y="2084172"/>
            <a:ext cx="8058230"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639766964"/>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3" y="2084172"/>
            <a:ext cx="8058230"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9774877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51" indent="-228751">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49571157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90" indent="-276990">
              <a:tabLst>
                <a:tab pos="276990"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874608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4"/>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smtClean="0"/>
              <a:t>Click to edit Master text styles</a:t>
            </a:r>
          </a:p>
        </p:txBody>
      </p:sp>
      <p:sp>
        <p:nvSpPr>
          <p:cNvPr id="4" name="Title 1"/>
          <p:cNvSpPr>
            <a:spLocks noGrp="1"/>
          </p:cNvSpPr>
          <p:nvPr>
            <p:ph type="title"/>
          </p:nvPr>
        </p:nvSpPr>
        <p:spPr>
          <a:xfrm>
            <a:off x="277021" y="1187623"/>
            <a:ext cx="11655840"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23620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7"/>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5343115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6" y="1217196"/>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1"/>
            <a:ext cx="6094444" cy="6852152"/>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54615856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18-5-2015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33568802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32768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5909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112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57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p:nvSpPr>
        <p:spPr>
          <a:xfrm>
            <a:off x="280886" y="302922"/>
            <a:ext cx="11641877" cy="905308"/>
          </a:xfrm>
          <a:prstGeom prst="rect">
            <a:avLst/>
          </a:prstGeom>
        </p:spPr>
        <p:txBody>
          <a:bodyPr wrap="square">
            <a:spAutoFit/>
          </a:bodyPr>
          <a:lstStyle/>
          <a:p>
            <a:pPr marL="0" marR="0" lvl="0" indent="0" algn="l" defTabSz="914307" rtl="0" eaLnBrk="1" fontAlgn="auto" latinLnBrk="0" hangingPunct="1">
              <a:lnSpc>
                <a:spcPct val="100000"/>
              </a:lnSpc>
              <a:spcBef>
                <a:spcPts val="0"/>
              </a:spcBef>
              <a:spcAft>
                <a:spcPts val="0"/>
              </a:spcAft>
              <a:buClrTx/>
              <a:buSzTx/>
              <a:buFontTx/>
              <a:buNone/>
              <a:tabLst/>
              <a:defRPr/>
            </a:pPr>
            <a:r>
              <a:rPr kumimoji="0" lang="en-US" sz="5294" b="0" i="0" u="none" strike="noStrike" kern="1200" cap="none" spc="-100"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Confidential</a:t>
            </a:r>
            <a:endParaRPr kumimoji="0" lang="en-US" sz="176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6928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2" name="Rectangle 31"/>
          <p:cNvSpPr/>
          <p:nvPr/>
        </p:nvSpPr>
        <p:spPr bwMode="auto">
          <a:xfrm>
            <a:off x="269238" y="1289013"/>
            <a:ext cx="10550920" cy="527267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33" name="Rectangle 32"/>
          <p:cNvSpPr/>
          <p:nvPr/>
        </p:nvSpPr>
        <p:spPr bwMode="auto">
          <a:xfrm>
            <a:off x="2857859" y="1097966"/>
            <a:ext cx="47160"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34" name="Rectangle 33"/>
          <p:cNvSpPr/>
          <p:nvPr/>
        </p:nvSpPr>
        <p:spPr bwMode="auto">
          <a:xfrm>
            <a:off x="5497617" y="1097966"/>
            <a:ext cx="47290"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35" name="Rectangle 34"/>
          <p:cNvSpPr/>
          <p:nvPr/>
        </p:nvSpPr>
        <p:spPr bwMode="auto">
          <a:xfrm>
            <a:off x="8136462" y="1097966"/>
            <a:ext cx="47290"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36" name="Rectangle 35"/>
          <p:cNvSpPr/>
          <p:nvPr/>
        </p:nvSpPr>
        <p:spPr bwMode="auto">
          <a:xfrm rot="5400000">
            <a:off x="5488152" y="-1519105"/>
            <a:ext cx="44827" cy="108467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3636" y="2794026"/>
            <a:ext cx="7602129" cy="2262653"/>
          </a:xfrm>
          <a:prstGeom prst="rect">
            <a:avLst/>
          </a:prstGeom>
        </p:spPr>
      </p:pic>
      <p:sp useBgFill="1">
        <p:nvSpPr>
          <p:cNvPr id="38" name="Rectangle 37"/>
          <p:cNvSpPr/>
          <p:nvPr/>
        </p:nvSpPr>
        <p:spPr bwMode="auto">
          <a:xfrm>
            <a:off x="0" y="6561692"/>
            <a:ext cx="12192000"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39" name="Rectangle 38"/>
          <p:cNvSpPr/>
          <p:nvPr/>
        </p:nvSpPr>
        <p:spPr bwMode="auto">
          <a:xfrm>
            <a:off x="42686" y="1239891"/>
            <a:ext cx="10968712"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39"/>
          <p:cNvSpPr/>
          <p:nvPr/>
        </p:nvSpPr>
        <p:spPr bwMode="auto">
          <a:xfrm>
            <a:off x="270412" y="3924908"/>
            <a:ext cx="2591426"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l" defTabSz="895505"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8183752" y="3924908"/>
            <a:ext cx="2590668"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l" defTabSz="895505"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p:cNvSpPr/>
          <p:nvPr/>
        </p:nvSpPr>
        <p:spPr bwMode="auto">
          <a:xfrm>
            <a:off x="270412" y="1289016"/>
            <a:ext cx="2591426"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l" defTabSz="895505"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p:nvSpPr>
        <p:spPr bwMode="auto">
          <a:xfrm>
            <a:off x="5545035" y="1289016"/>
            <a:ext cx="2591426"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l" defTabSz="895505"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p:cNvSpPr/>
          <p:nvPr/>
        </p:nvSpPr>
        <p:spPr bwMode="auto">
          <a:xfrm>
            <a:off x="8183752" y="1289016"/>
            <a:ext cx="2590668"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l" defTabSz="895505"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p:cNvSpPr/>
          <p:nvPr/>
        </p:nvSpPr>
        <p:spPr bwMode="auto">
          <a:xfrm>
            <a:off x="2905150" y="3924908"/>
            <a:ext cx="2592468"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l" defTabSz="895505"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p:cNvSpPr/>
          <p:nvPr/>
        </p:nvSpPr>
        <p:spPr bwMode="auto">
          <a:xfrm>
            <a:off x="2905150" y="1289015"/>
            <a:ext cx="2592468"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l" defTabSz="895505"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bwMode="auto">
          <a:xfrm>
            <a:off x="5545035" y="3924908"/>
            <a:ext cx="2591426"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l" defTabSz="895505"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 Placeholder 24"/>
          <p:cNvSpPr>
            <a:spLocks noGrp="1"/>
          </p:cNvSpPr>
          <p:nvPr>
            <p:ph type="body" sz="quarter" idx="11"/>
          </p:nvPr>
        </p:nvSpPr>
        <p:spPr>
          <a:xfrm>
            <a:off x="269240" y="1836737"/>
            <a:ext cx="2581890" cy="2034396"/>
          </a:xfrm>
        </p:spPr>
        <p:txBody>
          <a:bodyPr>
            <a:noAutofit/>
          </a:bodyPr>
          <a:lstStyle>
            <a:lvl1pPr marL="0" indent="0">
              <a:buNone/>
              <a:defRPr sz="1766"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49" name="Text Placeholder 24"/>
          <p:cNvSpPr>
            <a:spLocks noGrp="1"/>
          </p:cNvSpPr>
          <p:nvPr>
            <p:ph type="body" sz="quarter" idx="13"/>
          </p:nvPr>
        </p:nvSpPr>
        <p:spPr>
          <a:xfrm>
            <a:off x="269240" y="4471187"/>
            <a:ext cx="2581890" cy="2079784"/>
          </a:xfrm>
        </p:spPr>
        <p:txBody>
          <a:bodyPr>
            <a:noAutofit/>
          </a:bodyPr>
          <a:lstStyle>
            <a:lvl1pPr marL="0" indent="0">
              <a:buNone/>
              <a:defRPr sz="1766"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0" name="Text Placeholder 24"/>
          <p:cNvSpPr>
            <a:spLocks noGrp="1"/>
          </p:cNvSpPr>
          <p:nvPr>
            <p:ph type="body" sz="quarter" idx="15"/>
          </p:nvPr>
        </p:nvSpPr>
        <p:spPr>
          <a:xfrm>
            <a:off x="2899761" y="1836737"/>
            <a:ext cx="2581890" cy="2034396"/>
          </a:xfrm>
        </p:spPr>
        <p:txBody>
          <a:bodyPr>
            <a:noAutofit/>
          </a:bodyPr>
          <a:lstStyle>
            <a:lvl1pPr marL="0" indent="0">
              <a:buNone/>
              <a:defRPr sz="1766"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1" name="Text Placeholder 24"/>
          <p:cNvSpPr>
            <a:spLocks noGrp="1"/>
          </p:cNvSpPr>
          <p:nvPr>
            <p:ph type="body" sz="quarter" idx="17"/>
          </p:nvPr>
        </p:nvSpPr>
        <p:spPr>
          <a:xfrm>
            <a:off x="2899761" y="4471187"/>
            <a:ext cx="2581890" cy="2079784"/>
          </a:xfrm>
        </p:spPr>
        <p:txBody>
          <a:bodyPr>
            <a:noAutofit/>
          </a:bodyPr>
          <a:lstStyle>
            <a:lvl1pPr marL="0" indent="0">
              <a:buNone/>
              <a:defRPr sz="1766"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2" name="Text Placeholder 24"/>
          <p:cNvSpPr>
            <a:spLocks noGrp="1"/>
          </p:cNvSpPr>
          <p:nvPr>
            <p:ph type="body" sz="quarter" idx="19"/>
          </p:nvPr>
        </p:nvSpPr>
        <p:spPr>
          <a:xfrm>
            <a:off x="5551247" y="1836737"/>
            <a:ext cx="2581890" cy="2034396"/>
          </a:xfrm>
        </p:spPr>
        <p:txBody>
          <a:bodyPr>
            <a:noAutofit/>
          </a:bodyPr>
          <a:lstStyle>
            <a:lvl1pPr marL="0" indent="0">
              <a:buNone/>
              <a:defRPr sz="1766"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3" name="Text Placeholder 24"/>
          <p:cNvSpPr>
            <a:spLocks noGrp="1"/>
          </p:cNvSpPr>
          <p:nvPr>
            <p:ph type="body" sz="quarter" idx="21"/>
          </p:nvPr>
        </p:nvSpPr>
        <p:spPr>
          <a:xfrm>
            <a:off x="5551247" y="4471187"/>
            <a:ext cx="2581890" cy="2079784"/>
          </a:xfrm>
        </p:spPr>
        <p:txBody>
          <a:bodyPr>
            <a:noAutofit/>
          </a:bodyPr>
          <a:lstStyle>
            <a:lvl1pPr marL="0" indent="0">
              <a:buNone/>
              <a:defRPr sz="1766"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4" name="Text Placeholder 24"/>
          <p:cNvSpPr>
            <a:spLocks noGrp="1"/>
          </p:cNvSpPr>
          <p:nvPr>
            <p:ph type="body" sz="quarter" idx="23"/>
          </p:nvPr>
        </p:nvSpPr>
        <p:spPr>
          <a:xfrm>
            <a:off x="8177646" y="1836737"/>
            <a:ext cx="2581890" cy="2034396"/>
          </a:xfrm>
        </p:spPr>
        <p:txBody>
          <a:bodyPr>
            <a:noAutofit/>
          </a:bodyPr>
          <a:lstStyle>
            <a:lvl1pPr marL="0" indent="0">
              <a:buNone/>
              <a:defRPr sz="1766"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5" name="Text Placeholder 24"/>
          <p:cNvSpPr>
            <a:spLocks noGrp="1"/>
          </p:cNvSpPr>
          <p:nvPr>
            <p:ph type="body" sz="quarter" idx="25"/>
          </p:nvPr>
        </p:nvSpPr>
        <p:spPr>
          <a:xfrm>
            <a:off x="8177646" y="4471187"/>
            <a:ext cx="2581890" cy="2079784"/>
          </a:xfrm>
        </p:spPr>
        <p:txBody>
          <a:bodyPr>
            <a:noAutofit/>
          </a:bodyPr>
          <a:lstStyle>
            <a:lvl1pPr marL="0" indent="0">
              <a:buNone/>
              <a:defRPr sz="1766"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6" name="Text Placeholder 24"/>
          <p:cNvSpPr txBox="1">
            <a:spLocks/>
          </p:cNvSpPr>
          <p:nvPr/>
        </p:nvSpPr>
        <p:spPr>
          <a:xfrm>
            <a:off x="270413" y="1289016"/>
            <a:ext cx="896426"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smtClean="0">
                <a:ln>
                  <a:noFill/>
                </a:ln>
                <a:gradFill>
                  <a:gsLst>
                    <a:gs pos="3448">
                      <a:srgbClr val="FFFFFF"/>
                    </a:gs>
                    <a:gs pos="100000">
                      <a:srgbClr val="FFFFFF"/>
                    </a:gs>
                  </a:gsLst>
                  <a:lin ang="5400000" scaled="0"/>
                </a:gradFill>
                <a:effectLst/>
                <a:uLnTx/>
                <a:uFillTx/>
                <a:latin typeface="Segoe UI"/>
                <a:ea typeface="+mn-ea"/>
                <a:cs typeface="+mn-cs"/>
              </a:rPr>
              <a:t>1</a:t>
            </a:r>
          </a:p>
        </p:txBody>
      </p:sp>
      <p:sp>
        <p:nvSpPr>
          <p:cNvPr id="57" name="Text Placeholder 24"/>
          <p:cNvSpPr txBox="1">
            <a:spLocks/>
          </p:cNvSpPr>
          <p:nvPr/>
        </p:nvSpPr>
        <p:spPr>
          <a:xfrm>
            <a:off x="270413" y="3924908"/>
            <a:ext cx="896426"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smtClean="0">
                <a:ln>
                  <a:noFill/>
                </a:ln>
                <a:gradFill>
                  <a:gsLst>
                    <a:gs pos="3448">
                      <a:srgbClr val="FFFFFF"/>
                    </a:gs>
                    <a:gs pos="100000">
                      <a:srgbClr val="FFFFFF"/>
                    </a:gs>
                  </a:gsLst>
                  <a:lin ang="5400000" scaled="0"/>
                </a:gradFill>
                <a:effectLst/>
                <a:uLnTx/>
                <a:uFillTx/>
                <a:latin typeface="Segoe UI"/>
                <a:ea typeface="+mn-ea"/>
                <a:cs typeface="+mn-cs"/>
              </a:rPr>
              <a:t>5</a:t>
            </a:r>
          </a:p>
        </p:txBody>
      </p:sp>
      <p:sp>
        <p:nvSpPr>
          <p:cNvPr id="58" name="Text Placeholder 24"/>
          <p:cNvSpPr txBox="1">
            <a:spLocks/>
          </p:cNvSpPr>
          <p:nvPr/>
        </p:nvSpPr>
        <p:spPr>
          <a:xfrm>
            <a:off x="2905149" y="1289014"/>
            <a:ext cx="896426"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smtClean="0">
                <a:ln>
                  <a:noFill/>
                </a:ln>
                <a:gradFill>
                  <a:gsLst>
                    <a:gs pos="3448">
                      <a:srgbClr val="FFFFFF"/>
                    </a:gs>
                    <a:gs pos="100000">
                      <a:srgbClr val="FFFFFF"/>
                    </a:gs>
                  </a:gsLst>
                  <a:lin ang="5400000" scaled="0"/>
                </a:gradFill>
                <a:effectLst/>
                <a:uLnTx/>
                <a:uFillTx/>
                <a:latin typeface="Segoe UI"/>
                <a:ea typeface="+mn-ea"/>
                <a:cs typeface="+mn-cs"/>
              </a:rPr>
              <a:t>2</a:t>
            </a:r>
          </a:p>
        </p:txBody>
      </p:sp>
      <p:sp>
        <p:nvSpPr>
          <p:cNvPr id="59" name="Text Placeholder 24"/>
          <p:cNvSpPr txBox="1">
            <a:spLocks/>
          </p:cNvSpPr>
          <p:nvPr/>
        </p:nvSpPr>
        <p:spPr>
          <a:xfrm>
            <a:off x="2905149" y="3924908"/>
            <a:ext cx="896426"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smtClean="0">
                <a:ln>
                  <a:noFill/>
                </a:ln>
                <a:gradFill>
                  <a:gsLst>
                    <a:gs pos="3448">
                      <a:srgbClr val="FFFFFF"/>
                    </a:gs>
                    <a:gs pos="100000">
                      <a:srgbClr val="FFFFFF"/>
                    </a:gs>
                  </a:gsLst>
                  <a:lin ang="5400000" scaled="0"/>
                </a:gradFill>
                <a:effectLst/>
                <a:uLnTx/>
                <a:uFillTx/>
                <a:latin typeface="Segoe UI"/>
                <a:ea typeface="+mn-ea"/>
                <a:cs typeface="+mn-cs"/>
              </a:rPr>
              <a:t>6</a:t>
            </a:r>
          </a:p>
        </p:txBody>
      </p:sp>
      <p:sp>
        <p:nvSpPr>
          <p:cNvPr id="60" name="Text Placeholder 24"/>
          <p:cNvSpPr txBox="1">
            <a:spLocks/>
          </p:cNvSpPr>
          <p:nvPr/>
        </p:nvSpPr>
        <p:spPr>
          <a:xfrm>
            <a:off x="5545036" y="1289014"/>
            <a:ext cx="896426"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smtClean="0">
                <a:ln>
                  <a:noFill/>
                </a:ln>
                <a:gradFill>
                  <a:gsLst>
                    <a:gs pos="3448">
                      <a:srgbClr val="FFFFFF"/>
                    </a:gs>
                    <a:gs pos="100000">
                      <a:srgbClr val="FFFFFF"/>
                    </a:gs>
                  </a:gsLst>
                  <a:lin ang="5400000" scaled="0"/>
                </a:gradFill>
                <a:effectLst/>
                <a:uLnTx/>
                <a:uFillTx/>
                <a:latin typeface="Segoe UI"/>
                <a:ea typeface="+mn-ea"/>
                <a:cs typeface="+mn-cs"/>
              </a:rPr>
              <a:t>3</a:t>
            </a:r>
          </a:p>
        </p:txBody>
      </p:sp>
      <p:sp>
        <p:nvSpPr>
          <p:cNvPr id="61" name="Text Placeholder 24"/>
          <p:cNvSpPr txBox="1">
            <a:spLocks/>
          </p:cNvSpPr>
          <p:nvPr/>
        </p:nvSpPr>
        <p:spPr>
          <a:xfrm>
            <a:off x="5545036" y="3924908"/>
            <a:ext cx="896426"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smtClean="0">
                <a:ln>
                  <a:noFill/>
                </a:ln>
                <a:gradFill>
                  <a:gsLst>
                    <a:gs pos="3448">
                      <a:srgbClr val="FFFFFF"/>
                    </a:gs>
                    <a:gs pos="100000">
                      <a:srgbClr val="FFFFFF"/>
                    </a:gs>
                  </a:gsLst>
                  <a:lin ang="5400000" scaled="0"/>
                </a:gradFill>
                <a:effectLst/>
                <a:uLnTx/>
                <a:uFillTx/>
                <a:latin typeface="Segoe UI"/>
                <a:ea typeface="+mn-ea"/>
                <a:cs typeface="+mn-cs"/>
              </a:rPr>
              <a:t>7</a:t>
            </a:r>
          </a:p>
        </p:txBody>
      </p:sp>
      <p:sp>
        <p:nvSpPr>
          <p:cNvPr id="62" name="Text Placeholder 24"/>
          <p:cNvSpPr txBox="1">
            <a:spLocks/>
          </p:cNvSpPr>
          <p:nvPr/>
        </p:nvSpPr>
        <p:spPr>
          <a:xfrm>
            <a:off x="8183751" y="1289014"/>
            <a:ext cx="896426"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smtClean="0">
                <a:ln>
                  <a:noFill/>
                </a:ln>
                <a:gradFill>
                  <a:gsLst>
                    <a:gs pos="3448">
                      <a:srgbClr val="FFFFFF"/>
                    </a:gs>
                    <a:gs pos="100000">
                      <a:srgbClr val="FFFFFF"/>
                    </a:gs>
                  </a:gsLst>
                  <a:lin ang="5400000" scaled="0"/>
                </a:gradFill>
                <a:effectLst/>
                <a:uLnTx/>
                <a:uFillTx/>
                <a:latin typeface="Segoe UI"/>
                <a:ea typeface="+mn-ea"/>
                <a:cs typeface="+mn-cs"/>
              </a:rPr>
              <a:t>4</a:t>
            </a:r>
          </a:p>
        </p:txBody>
      </p:sp>
      <p:sp>
        <p:nvSpPr>
          <p:cNvPr id="63" name="Text Placeholder 24"/>
          <p:cNvSpPr txBox="1">
            <a:spLocks/>
          </p:cNvSpPr>
          <p:nvPr/>
        </p:nvSpPr>
        <p:spPr>
          <a:xfrm>
            <a:off x="8183751" y="3924908"/>
            <a:ext cx="896426"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smtClean="0">
                <a:ln>
                  <a:noFill/>
                </a:ln>
                <a:gradFill>
                  <a:gsLst>
                    <a:gs pos="3448">
                      <a:srgbClr val="FFFFFF"/>
                    </a:gs>
                    <a:gs pos="100000">
                      <a:srgbClr val="FFFFFF"/>
                    </a:gs>
                  </a:gsLst>
                  <a:lin ang="5400000" scaled="0"/>
                </a:gradFill>
                <a:effectLst/>
                <a:uLnTx/>
                <a:uFillTx/>
                <a:latin typeface="Segoe UI"/>
                <a:ea typeface="+mn-ea"/>
                <a:cs typeface="+mn-cs"/>
              </a:rPr>
              <a:t>8</a:t>
            </a:r>
          </a:p>
        </p:txBody>
      </p:sp>
    </p:spTree>
    <p:extLst>
      <p:ext uri="{BB962C8B-B14F-4D97-AF65-F5344CB8AC3E}">
        <p14:creationId xmlns:p14="http://schemas.microsoft.com/office/powerpoint/2010/main" val="3695535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771" indent="-284771">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05" indent="-275434">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75" indent="-284771">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58" indent="-224083">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39" indent="-224083">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595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1"/>
            <a:ext cx="8534400" cy="724121"/>
          </a:xfrm>
        </p:spPr>
        <p:txBody>
          <a:bodyPr/>
          <a:lstStyle>
            <a:lvl1pPr marL="0" indent="0" algn="ctr">
              <a:buNone/>
              <a:defRPr>
                <a:solidFill>
                  <a:schemeClr val="tx1">
                    <a:tint val="75000"/>
                  </a:schemeClr>
                </a:solidFill>
              </a:defRPr>
            </a:lvl1pPr>
            <a:lvl2pPr marL="609457" indent="0" algn="ctr">
              <a:buNone/>
              <a:defRPr>
                <a:solidFill>
                  <a:schemeClr val="tx1">
                    <a:tint val="75000"/>
                  </a:schemeClr>
                </a:solidFill>
              </a:defRPr>
            </a:lvl2pPr>
            <a:lvl3pPr marL="1218916" indent="0" algn="ctr">
              <a:buNone/>
              <a:defRPr>
                <a:solidFill>
                  <a:schemeClr val="tx1">
                    <a:tint val="75000"/>
                  </a:schemeClr>
                </a:solidFill>
              </a:defRPr>
            </a:lvl3pPr>
            <a:lvl4pPr marL="1828373" indent="0" algn="ctr">
              <a:buNone/>
              <a:defRPr>
                <a:solidFill>
                  <a:schemeClr val="tx1">
                    <a:tint val="75000"/>
                  </a:schemeClr>
                </a:solidFill>
              </a:defRPr>
            </a:lvl4pPr>
            <a:lvl5pPr marL="2437832" indent="0" algn="ctr">
              <a:buNone/>
              <a:defRPr>
                <a:solidFill>
                  <a:schemeClr val="tx1">
                    <a:tint val="75000"/>
                  </a:schemeClr>
                </a:solidFill>
              </a:defRPr>
            </a:lvl5pPr>
            <a:lvl6pPr marL="3047289" indent="0" algn="ctr">
              <a:buNone/>
              <a:defRPr>
                <a:solidFill>
                  <a:schemeClr val="tx1">
                    <a:tint val="75000"/>
                  </a:schemeClr>
                </a:solidFill>
              </a:defRPr>
            </a:lvl6pPr>
            <a:lvl7pPr marL="3656747" indent="0" algn="ctr">
              <a:buNone/>
              <a:defRPr>
                <a:solidFill>
                  <a:schemeClr val="tx1">
                    <a:tint val="75000"/>
                  </a:schemeClr>
                </a:solidFill>
              </a:defRPr>
            </a:lvl7pPr>
            <a:lvl8pPr marL="4266205" indent="0" algn="ctr">
              <a:buNone/>
              <a:defRPr>
                <a:solidFill>
                  <a:schemeClr val="tx1">
                    <a:tint val="75000"/>
                  </a:schemeClr>
                </a:solidFill>
              </a:defRPr>
            </a:lvl8pPr>
            <a:lvl9pPr marL="487566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914307"/>
            <a:fld id="{5AE4E380-03BE-6E48-9E85-36A00AC23E39}" type="datetimeFigureOut">
              <a:rPr lang="en-US" sz="1766" smtClean="0">
                <a:solidFill>
                  <a:srgbClr val="505050"/>
                </a:solidFill>
              </a:rPr>
              <a:pPr defTabSz="914307"/>
              <a:t>5/18/2015</a:t>
            </a:fld>
            <a:endParaRPr lang="en-US" sz="1766">
              <a:solidFill>
                <a:srgbClr val="505050"/>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914307"/>
            <a:endParaRPr lang="en-US" sz="1766">
              <a:solidFill>
                <a:srgbClr val="505050"/>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914307"/>
            <a:fld id="{38EE2AB6-723D-0541-AE72-5F9878E54F9E}" type="slidenum">
              <a:rPr lang="en-US" sz="1766" smtClean="0">
                <a:solidFill>
                  <a:srgbClr val="505050"/>
                </a:solidFill>
              </a:rPr>
              <a:pPr defTabSz="914307"/>
              <a:t>‹#›</a:t>
            </a:fld>
            <a:endParaRPr lang="en-US" sz="1766">
              <a:solidFill>
                <a:srgbClr val="505050"/>
              </a:solidFill>
            </a:endParaRPr>
          </a:p>
        </p:txBody>
      </p:sp>
    </p:spTree>
    <p:extLst>
      <p:ext uri="{BB962C8B-B14F-4D97-AF65-F5344CB8AC3E}">
        <p14:creationId xmlns:p14="http://schemas.microsoft.com/office/powerpoint/2010/main" val="29932188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8"/>
            <a:ext cx="10751314" cy="2695310"/>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7" y="3431828"/>
            <a:ext cx="7608765" cy="2238552"/>
          </a:xfrm>
        </p:spPr>
        <p:txBody>
          <a:bodyPr/>
          <a:lstStyle>
            <a:lvl1pPr marL="0" indent="0" algn="l">
              <a:spcBef>
                <a:spcPts val="800"/>
              </a:spcBef>
              <a:buNone/>
              <a:defRPr sz="3733">
                <a:solidFill>
                  <a:schemeClr val="bg1"/>
                </a:solidFill>
                <a:latin typeface="+mj-lt"/>
              </a:defRPr>
            </a:lvl1pPr>
            <a:lvl2pPr marL="457124" indent="0" algn="ctr">
              <a:buNone/>
              <a:defRPr sz="2000"/>
            </a:lvl2pPr>
            <a:lvl3pPr marL="914246" indent="0" algn="ctr">
              <a:buNone/>
              <a:defRPr sz="1866"/>
            </a:lvl3pPr>
            <a:lvl4pPr marL="1371370" indent="0" algn="ctr">
              <a:buNone/>
              <a:defRPr sz="1600"/>
            </a:lvl4pPr>
            <a:lvl5pPr marL="1828494" indent="0" algn="ctr">
              <a:buNone/>
              <a:defRPr sz="1600"/>
            </a:lvl5pPr>
            <a:lvl6pPr marL="2285617" indent="0" algn="ctr">
              <a:buNone/>
              <a:defRPr sz="1600"/>
            </a:lvl6pPr>
            <a:lvl7pPr marL="2742740" indent="0" algn="ctr">
              <a:buNone/>
              <a:defRPr sz="1600"/>
            </a:lvl7pPr>
            <a:lvl8pPr marL="3199864" indent="0" algn="ctr">
              <a:buNone/>
              <a:defRPr sz="1600"/>
            </a:lvl8pPr>
            <a:lvl9pPr marL="3656988" indent="0" algn="ctr">
              <a:buNone/>
              <a:defRPr sz="1600"/>
            </a:lvl9pPr>
          </a:lstStyle>
          <a:p>
            <a:r>
              <a:rPr lang="en-US" dirty="0" smtClean="0"/>
              <a:t>Click to edit subtitle</a:t>
            </a:r>
            <a:endParaRPr lang="en-US" dirty="0"/>
          </a:p>
        </p:txBody>
      </p:sp>
      <p:grpSp>
        <p:nvGrpSpPr>
          <p:cNvPr id="18" name="Group 17"/>
          <p:cNvGrpSpPr/>
          <p:nvPr userDrawn="1"/>
        </p:nvGrpSpPr>
        <p:grpSpPr>
          <a:xfrm>
            <a:off x="9406399" y="5861707"/>
            <a:ext cx="2343449" cy="51390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grpSp>
    </p:spTree>
    <p:extLst>
      <p:ext uri="{BB962C8B-B14F-4D97-AF65-F5344CB8AC3E}">
        <p14:creationId xmlns:p14="http://schemas.microsoft.com/office/powerpoint/2010/main" val="3976968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7064" y="6254423"/>
            <a:ext cx="1323989" cy="448317"/>
          </a:xfrm>
          <a:prstGeom prst="rect">
            <a:avLst/>
          </a:prstGeom>
        </p:spPr>
      </p:pic>
    </p:spTree>
    <p:extLst>
      <p:ext uri="{BB962C8B-B14F-4D97-AF65-F5344CB8AC3E}">
        <p14:creationId xmlns:p14="http://schemas.microsoft.com/office/powerpoint/2010/main" val="37623014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2835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2"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7064" y="6254423"/>
            <a:ext cx="1323989" cy="448317"/>
          </a:xfrm>
          <a:prstGeom prst="rect">
            <a:avLst/>
          </a:prstGeom>
        </p:spPr>
      </p:pic>
    </p:spTree>
    <p:extLst>
      <p:ext uri="{BB962C8B-B14F-4D97-AF65-F5344CB8AC3E}">
        <p14:creationId xmlns:p14="http://schemas.microsoft.com/office/powerpoint/2010/main" val="392171675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1"/>
            <a:ext cx="3585698"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8" y="1187621"/>
            <a:ext cx="8067824"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7064" y="6254423"/>
            <a:ext cx="1323989" cy="448317"/>
          </a:xfrm>
          <a:prstGeom prst="rect">
            <a:avLst/>
          </a:prstGeom>
        </p:spPr>
      </p:pic>
    </p:spTree>
    <p:extLst>
      <p:ext uri="{BB962C8B-B14F-4D97-AF65-F5344CB8AC3E}">
        <p14:creationId xmlns:p14="http://schemas.microsoft.com/office/powerpoint/2010/main" val="423781003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7064" y="6254423"/>
            <a:ext cx="1323989" cy="448317"/>
          </a:xfrm>
          <a:prstGeom prst="rect">
            <a:avLst/>
          </a:prstGeom>
        </p:spPr>
      </p:pic>
    </p:spTree>
    <p:extLst>
      <p:ext uri="{BB962C8B-B14F-4D97-AF65-F5344CB8AC3E}">
        <p14:creationId xmlns:p14="http://schemas.microsoft.com/office/powerpoint/2010/main" val="145075127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6940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46"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40" y="1187620"/>
            <a:ext cx="5826758"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2"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4378344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46"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40" y="1187620"/>
            <a:ext cx="5826758"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2"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5981951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46"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40" y="1187620"/>
            <a:ext cx="5826758"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2"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7740142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4369"/>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7064" y="6254423"/>
            <a:ext cx="1323989" cy="448317"/>
          </a:xfrm>
          <a:prstGeom prst="rect">
            <a:avLst/>
          </a:prstGeom>
        </p:spPr>
      </p:pic>
    </p:spTree>
    <p:extLst>
      <p:ext uri="{BB962C8B-B14F-4D97-AF65-F5344CB8AC3E}">
        <p14:creationId xmlns:p14="http://schemas.microsoft.com/office/powerpoint/2010/main" val="252494890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60063"/>
            <a:ext cx="5378548" cy="937873"/>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6274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60063"/>
            <a:ext cx="5378548" cy="937873"/>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726238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075787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960063"/>
            <a:ext cx="5378549" cy="937873"/>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5176066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0064"/>
            <a:ext cx="11637012" cy="937873"/>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399"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grpSp>
    </p:spTree>
    <p:extLst>
      <p:ext uri="{BB962C8B-B14F-4D97-AF65-F5344CB8AC3E}">
        <p14:creationId xmlns:p14="http://schemas.microsoft.com/office/powerpoint/2010/main" val="2858287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7064" y="6254423"/>
            <a:ext cx="1323989" cy="448317"/>
          </a:xfrm>
          <a:prstGeom prst="rect">
            <a:avLst/>
          </a:prstGeom>
        </p:spPr>
      </p:pic>
    </p:spTree>
    <p:extLst>
      <p:ext uri="{BB962C8B-B14F-4D97-AF65-F5344CB8AC3E}">
        <p14:creationId xmlns:p14="http://schemas.microsoft.com/office/powerpoint/2010/main" val="365749268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2" y="5983784"/>
            <a:ext cx="10974388" cy="603270"/>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marL="0" marR="0" lvl="0" indent="0" algn="l" defTabSz="932135"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a:t>
            </a:r>
            <a:r>
              <a:rPr kumimoji="0" lang="en-US" sz="667" b="0" i="0" u="none" strike="noStrike" kern="1200" cap="none" spc="0" normalizeH="0" baseline="0" noProof="0" dirty="0" smtClean="0">
                <a:ln>
                  <a:noFill/>
                </a:ln>
                <a:solidFill>
                  <a:prstClr val="white">
                    <a:alpha val="95000"/>
                  </a:prstClr>
                </a:solidFill>
                <a:effectLst/>
                <a:uLnTx/>
                <a:uFillTx/>
                <a:latin typeface="Segoe UI"/>
                <a:ea typeface="+mn-ea"/>
                <a:cs typeface="Segoe UI" pitchFamily="34" charset="0"/>
              </a:rPr>
              <a:t>2014 </a:t>
            </a: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32135"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25917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771" indent="-28477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05" indent="-27543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75" indent="-28477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58" indent="-22408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39" indent="-22408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04346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63433"/>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9045860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25843985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504150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0468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787640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463563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0186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824177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471208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40555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5983991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7355738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160263"/>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458366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426051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833936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598501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840312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2749497"/>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60357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107409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2890055"/>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676451708"/>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512198393"/>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6482965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7989424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0051499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280795011"/>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3900329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494648607"/>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387246028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18422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581752"/>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8120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6664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901777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816386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418193367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16498591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886740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2421220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531836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58967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10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7" y="0"/>
            <a:ext cx="12187331" cy="6856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7791" y="2328545"/>
            <a:ext cx="2771757" cy="2750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784045" y="236590"/>
            <a:ext cx="910431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1"/>
          <p:cNvSpPr>
            <a:spLocks noGrp="1"/>
          </p:cNvSpPr>
          <p:nvPr>
            <p:ph type="ctrTitle"/>
          </p:nvPr>
        </p:nvSpPr>
        <p:spPr>
          <a:xfrm>
            <a:off x="269241" y="1428401"/>
            <a:ext cx="5378548" cy="879910"/>
          </a:xfrm>
        </p:spPr>
        <p:txBody>
          <a:bodyPr/>
          <a:lstStyle>
            <a:lvl1pPr>
              <a:defRPr sz="5098">
                <a:solidFill>
                  <a:schemeClr val="bg1"/>
                </a:solidFill>
              </a:defRPr>
            </a:lvl1pPr>
          </a:lstStyle>
          <a:p>
            <a:r>
              <a:rPr lang="en-US" smtClean="0"/>
              <a:t>Click to edit Master title style</a:t>
            </a:r>
            <a:endParaRPr lang="en-US" dirty="0"/>
          </a:p>
        </p:txBody>
      </p:sp>
      <p:sp>
        <p:nvSpPr>
          <p:cNvPr id="6" name="Subtitle 2"/>
          <p:cNvSpPr>
            <a:spLocks noGrp="1"/>
          </p:cNvSpPr>
          <p:nvPr>
            <p:ph type="subTitle" idx="1"/>
          </p:nvPr>
        </p:nvSpPr>
        <p:spPr>
          <a:xfrm>
            <a:off x="269302" y="4353453"/>
            <a:ext cx="5378486" cy="518091"/>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84545179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t="-11" r="-38"/>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userDrawn="1"/>
        </p:nvSpPr>
        <p:spPr bwMode="auto">
          <a:xfrm>
            <a:off x="272352" y="291068"/>
            <a:ext cx="6271861" cy="62758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63776"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1" y="1428401"/>
            <a:ext cx="5378548" cy="879910"/>
          </a:xfrm>
        </p:spPr>
        <p:txBody>
          <a:bodyPr/>
          <a:lstStyle>
            <a:lvl1pPr>
              <a:defRPr sz="5098">
                <a:solidFill>
                  <a:schemeClr val="bg1"/>
                </a:solidFill>
              </a:defRPr>
            </a:lvl1pPr>
          </a:lstStyle>
          <a:p>
            <a:r>
              <a:rPr lang="en-US" smtClean="0"/>
              <a:t>Click to edit Master title style</a:t>
            </a:r>
            <a:endParaRPr lang="en-US" dirty="0"/>
          </a:p>
        </p:txBody>
      </p:sp>
      <p:sp>
        <p:nvSpPr>
          <p:cNvPr id="13" name="Subtitle 2"/>
          <p:cNvSpPr>
            <a:spLocks noGrp="1"/>
          </p:cNvSpPr>
          <p:nvPr>
            <p:ph type="subTitle" idx="1"/>
          </p:nvPr>
        </p:nvSpPr>
        <p:spPr>
          <a:xfrm>
            <a:off x="269302" y="4353453"/>
            <a:ext cx="5378486" cy="518091"/>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382771496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t="-11" r="-38"/>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6187995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7074535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5_Title Only">
    <p:bg>
      <p:bgPr>
        <a:solidFill>
          <a:schemeClr val="accent1"/>
        </a:solidFill>
        <a:effectLst/>
      </p:bgPr>
    </p:bg>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48153" y="3382305"/>
            <a:ext cx="596061" cy="596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p:cNvSpPr>
            <a:spLocks noGrp="1"/>
          </p:cNvSpPr>
          <p:nvPr>
            <p:ph type="title"/>
          </p:nvPr>
        </p:nvSpPr>
        <p:spPr>
          <a:xfrm>
            <a:off x="268927" y="286381"/>
            <a:ext cx="11653523" cy="927940"/>
          </a:xfrm>
          <a:prstGeom prst="rect">
            <a:avLst/>
          </a:prstGeom>
        </p:spPr>
        <p:txBody>
          <a:bodyPr/>
          <a:lstStyle>
            <a:lvl1pPr algn="l">
              <a:defRPr>
                <a:gradFill>
                  <a:gsLst>
                    <a:gs pos="2917">
                      <a:schemeClr val="bg1"/>
                    </a:gs>
                    <a:gs pos="100000">
                      <a:schemeClr val="bg1"/>
                    </a:gs>
                  </a:gsLst>
                  <a:lin ang="5400000" scaled="0"/>
                </a:gradFill>
              </a:defRPr>
            </a:lvl1pPr>
          </a:lstStyle>
          <a:p>
            <a:r>
              <a:rPr lang="en-US" smtClean="0"/>
              <a:t>Click to edit Master title style</a:t>
            </a:r>
            <a:endParaRPr lang="en-US" dirty="0"/>
          </a:p>
        </p:txBody>
      </p:sp>
      <p:sp>
        <p:nvSpPr>
          <p:cNvPr id="10" name="Title"/>
          <p:cNvSpPr>
            <a:spLocks noGrp="1"/>
          </p:cNvSpPr>
          <p:nvPr>
            <p:ph type="body" sz="quarter" idx="10"/>
          </p:nvPr>
        </p:nvSpPr>
        <p:spPr>
          <a:xfrm>
            <a:off x="269239" y="2084173"/>
            <a:ext cx="9860673" cy="9199954"/>
          </a:xfrm>
          <a:prstGeom prst="rect">
            <a:avLst/>
          </a:prstGeom>
        </p:spPr>
        <p:txBody>
          <a:bodyPr/>
          <a:lstStyle>
            <a:lvl1pPr marL="0" indent="0">
              <a:buNone/>
              <a:defRPr sz="16273">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p:txBody>
      </p:sp>
    </p:spTree>
    <p:extLst>
      <p:ext uri="{BB962C8B-B14F-4D97-AF65-F5344CB8AC3E}">
        <p14:creationId xmlns:p14="http://schemas.microsoft.com/office/powerpoint/2010/main" val="13784854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71095869"/>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722187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95604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sp>
        <p:nvSpPr>
          <p:cNvPr id="5" name="Rectangle 4"/>
          <p:cNvSpPr/>
          <p:nvPr userDrawn="1"/>
        </p:nvSpPr>
        <p:spPr bwMode="auto">
          <a:xfrm>
            <a:off x="268461" y="289511"/>
            <a:ext cx="6276530" cy="6277421"/>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4512" y="524485"/>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7" name="Title 1"/>
          <p:cNvSpPr>
            <a:spLocks noGrp="1"/>
          </p:cNvSpPr>
          <p:nvPr>
            <p:ph type="ctrTitle" hasCustomPrompt="1"/>
          </p:nvPr>
        </p:nvSpPr>
        <p:spPr>
          <a:xfrm>
            <a:off x="375953" y="1413021"/>
            <a:ext cx="5042713" cy="2488894"/>
          </a:xfrm>
        </p:spPr>
        <p:txBody>
          <a:bodyPr/>
          <a:lstStyle>
            <a:lvl1pPr>
              <a:defRPr sz="5098" baseline="0">
                <a:solidFill>
                  <a:schemeClr val="tx1"/>
                </a:solidFill>
              </a:defRPr>
            </a:lvl1pPr>
          </a:lstStyle>
          <a:p>
            <a:r>
              <a:rPr lang="en-US" dirty="0" err="1" smtClean="0"/>
              <a:t>Lorem</a:t>
            </a:r>
            <a:r>
              <a:rPr lang="en-US" dirty="0" smtClean="0"/>
              <a:t> </a:t>
            </a:r>
            <a:r>
              <a:rPr lang="en-US" dirty="0" err="1" smtClean="0"/>
              <a:t>ipsum</a:t>
            </a:r>
            <a:r>
              <a:rPr lang="en-US" dirty="0" smtClean="0"/>
              <a:t> dolor</a:t>
            </a:r>
            <a:endParaRPr lang="en-US" dirty="0"/>
          </a:p>
        </p:txBody>
      </p:sp>
      <p:sp>
        <p:nvSpPr>
          <p:cNvPr id="19" name="Subtitle 2"/>
          <p:cNvSpPr>
            <a:spLocks noGrp="1"/>
          </p:cNvSpPr>
          <p:nvPr>
            <p:ph type="subTitle" idx="1" hasCustomPrompt="1"/>
          </p:nvPr>
        </p:nvSpPr>
        <p:spPr>
          <a:xfrm>
            <a:off x="376015" y="4115720"/>
            <a:ext cx="7680958" cy="834894"/>
          </a:xfrm>
        </p:spPr>
        <p:txBody>
          <a:bodyPr anchor="ctr"/>
          <a:lstStyle>
            <a:lvl1pPr marL="0" indent="0" algn="l">
              <a:lnSpc>
                <a:spcPts val="2549"/>
              </a:lnSpc>
              <a:buNone/>
              <a:defRPr sz="1568">
                <a:solidFill>
                  <a:schemeClr val="tx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Tree>
    <p:extLst>
      <p:ext uri="{BB962C8B-B14F-4D97-AF65-F5344CB8AC3E}">
        <p14:creationId xmlns:p14="http://schemas.microsoft.com/office/powerpoint/2010/main" val="3509192595"/>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95398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77573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1827014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776752"/>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95795347"/>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9375791"/>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944931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90574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9193847"/>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21950973"/>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695480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1894572"/>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530499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744084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7348609"/>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080835"/>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20191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264898641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18-5-2015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716980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1697665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77942018"/>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13113056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07012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305990"/>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44507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99200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6485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74981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0725"/>
            <a:ext cx="11155093" cy="1172373"/>
          </a:xfrm>
        </p:spPr>
        <p:txBody>
          <a:bodyPr anchor="b" anchorCtr="0">
            <a:spAutoFit/>
          </a:bodyPr>
          <a:lstStyle>
            <a:lvl1pPr>
              <a:defRPr sz="7058" spc="-150"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9" y="4773829"/>
            <a:ext cx="11155093" cy="724246"/>
          </a:xfrm>
        </p:spPr>
        <p:txBody>
          <a:bodyPr>
            <a:spAutoFit/>
          </a:bodyPr>
          <a:lstStyle>
            <a:lvl1pPr marL="0" indent="0">
              <a:spcBef>
                <a:spcPts val="0"/>
              </a:spcBef>
              <a:buNone/>
              <a:defRPr sz="3137" spc="-70"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952772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FEFEF"/>
              </a:solidFill>
              <a:effectLst/>
              <a:uLnTx/>
              <a:uFillTx/>
              <a:latin typeface="Segoe UI"/>
              <a:ea typeface="+mn-ea"/>
              <a:cs typeface="+mn-cs"/>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smtClean="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527436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7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774081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1250"/>
            <a:ext cx="11155093" cy="1172373"/>
          </a:xfrm>
        </p:spPr>
        <p:txBody>
          <a:bodyPr anchor="b" anchorCtr="0">
            <a:spAutoFit/>
          </a:bodyPr>
          <a:lstStyle>
            <a:lvl1pPr>
              <a:defRPr sz="7058" spc="-150"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8" y="4773829"/>
            <a:ext cx="11155093" cy="724246"/>
          </a:xfrm>
        </p:spPr>
        <p:txBody>
          <a:bodyPr>
            <a:spAutoFit/>
          </a:bodyPr>
          <a:lstStyle>
            <a:lvl1pPr marL="0" indent="0">
              <a:spcBef>
                <a:spcPts val="0"/>
              </a:spcBef>
              <a:buNone/>
              <a:defRPr sz="3137" spc="-70"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64718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2"/>
            <a:ext cx="11151917" cy="914360"/>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69239" y="1187621"/>
            <a:ext cx="11151917" cy="2193862"/>
          </a:xfrm>
          <a:prstGeom prst="rect">
            <a:avLst/>
          </a:prstGeom>
        </p:spPr>
        <p:txBody>
          <a:bodyPr>
            <a:spAutoFit/>
          </a:bodyPr>
          <a:lstStyle>
            <a:lvl1pPr marL="284164" indent="-284164">
              <a:buFont typeface="Wingdings" pitchFamily="2" charset="2"/>
              <a:buChar char=""/>
              <a:defRPr sz="3921"/>
            </a:lvl1pPr>
            <a:lvl2pPr marL="517527" indent="-233364">
              <a:buFont typeface="Wingdings" pitchFamily="2" charset="2"/>
              <a:buChar char=""/>
              <a:defRPr sz="2353" spc="-50" baseline="0">
                <a:latin typeface="+mn-lt"/>
              </a:defRPr>
            </a:lvl2pPr>
            <a:lvl3pPr marL="741366" indent="-223839">
              <a:buFont typeface="Wingdings" pitchFamily="2" charset="2"/>
              <a:buChar char=""/>
              <a:tabLst/>
              <a:defRPr sz="1961" spc="-50" baseline="0">
                <a:latin typeface="+mn-lt"/>
              </a:defRPr>
            </a:lvl3pPr>
            <a:lvl4pPr marL="914403" indent="-173039">
              <a:buFont typeface="Wingdings" pitchFamily="2" charset="2"/>
              <a:buChar char=""/>
              <a:defRPr sz="1765" spc="-50" baseline="0">
                <a:latin typeface="+mn-lt"/>
              </a:defRPr>
            </a:lvl4pPr>
            <a:lvl5pPr marL="1087443" indent="-173039">
              <a:buFont typeface="Wingdings" pitchFamily="2" charset="2"/>
              <a:buChar char=""/>
              <a:tabLst/>
              <a:defRPr sz="1765" spc="-50"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7971999"/>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69239" y="286381"/>
            <a:ext cx="11151917" cy="927940"/>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2567443356"/>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76" indent="0">
              <a:buNone/>
              <a:defRPr sz="1961" spc="-50" baseline="0">
                <a:gradFill>
                  <a:gsLst>
                    <a:gs pos="100000">
                      <a:schemeClr val="tx1"/>
                    </a:gs>
                    <a:gs pos="0">
                      <a:schemeClr val="tx1"/>
                    </a:gs>
                  </a:gsLst>
                  <a:lin ang="5400000" scaled="0"/>
                </a:gradFill>
              </a:defRPr>
            </a:lvl3pPr>
            <a:lvl4pPr marL="457202" indent="0">
              <a:buNone/>
              <a:defRPr sz="1765" spc="-50" baseline="0">
                <a:gradFill>
                  <a:gsLst>
                    <a:gs pos="100000">
                      <a:schemeClr val="tx1"/>
                    </a:gs>
                    <a:gs pos="0">
                      <a:schemeClr val="tx1"/>
                    </a:gs>
                  </a:gsLst>
                  <a:lin ang="5400000" scaled="0"/>
                </a:gradFill>
              </a:defRPr>
            </a:lvl4pPr>
            <a:lvl5pPr marL="693741" indent="0">
              <a:buNone/>
              <a:defRPr sz="1765" spc="-50"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80478581"/>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69239" y="1187621"/>
            <a:ext cx="5369641" cy="2703851"/>
          </a:xfrm>
        </p:spPr>
        <p:txBody>
          <a:bodyPr wrap="square">
            <a:spAutoFit/>
          </a:bodyPr>
          <a:lstStyle>
            <a:lvl1pPr marL="292101" indent="-292101">
              <a:spcBef>
                <a:spcPts val="1200"/>
              </a:spcBef>
              <a:buClr>
                <a:schemeClr val="tx1"/>
              </a:buClr>
              <a:buFont typeface="Wingdings" pitchFamily="2" charset="2"/>
              <a:buChar char=""/>
              <a:defRPr/>
            </a:lvl1pPr>
            <a:lvl2pPr marL="520702" indent="-228601">
              <a:defRPr sz="2353" spc="-50" baseline="0"/>
            </a:lvl2pPr>
            <a:lvl3pPr marL="685803" indent="-165101">
              <a:tabLst/>
              <a:defRPr sz="1961" spc="-50" baseline="0"/>
            </a:lvl3pPr>
            <a:lvl4pPr marL="863603" indent="-177801">
              <a:defRPr sz="1765" spc="-50" baseline="0"/>
            </a:lvl4pPr>
            <a:lvl5pPr marL="1028704" indent="-165101">
              <a:tabLst/>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638880" y="1187621"/>
            <a:ext cx="5387457" cy="2703851"/>
          </a:xfrm>
        </p:spPr>
        <p:txBody>
          <a:bodyPr wrap="square">
            <a:spAutoFit/>
          </a:bodyPr>
          <a:lstStyle>
            <a:lvl1pPr marL="339726" indent="-339726">
              <a:spcBef>
                <a:spcPts val="1200"/>
              </a:spcBef>
              <a:buFont typeface="Wingdings" pitchFamily="2" charset="2"/>
              <a:buChar char=""/>
              <a:defRPr lang="en-US" sz="3921" kern="1200" spc="-70" baseline="0" dirty="0" smtClean="0">
                <a:gradFill>
                  <a:gsLst>
                    <a:gs pos="1250">
                      <a:schemeClr val="tx1"/>
                    </a:gs>
                    <a:gs pos="100000">
                      <a:schemeClr val="tx1"/>
                    </a:gs>
                  </a:gsLst>
                  <a:lin ang="5400000" scaled="0"/>
                </a:gradFill>
                <a:latin typeface="+mj-lt"/>
                <a:ea typeface="+mn-ea"/>
                <a:cs typeface="+mn-cs"/>
              </a:defRPr>
            </a:lvl1pPr>
            <a:lvl2pPr marL="635003" indent="-342901">
              <a:defRPr lang="en-US" sz="2353" kern="1200" spc="-50" baseline="0" dirty="0" smtClean="0">
                <a:gradFill>
                  <a:gsLst>
                    <a:gs pos="1250">
                      <a:schemeClr val="tx1"/>
                    </a:gs>
                    <a:gs pos="100000">
                      <a:schemeClr val="tx1"/>
                    </a:gs>
                  </a:gsLst>
                  <a:lin ang="5400000" scaled="0"/>
                </a:gradFill>
                <a:latin typeface="+mn-lt"/>
                <a:ea typeface="+mn-ea"/>
                <a:cs typeface="+mn-cs"/>
              </a:defRPr>
            </a:lvl2pPr>
            <a:lvl3pPr marL="863603" indent="-342901">
              <a:defRPr lang="en-US" sz="1961" kern="1200" spc="-50" baseline="0" dirty="0" smtClean="0">
                <a:gradFill>
                  <a:gsLst>
                    <a:gs pos="1250">
                      <a:schemeClr val="tx1"/>
                    </a:gs>
                    <a:gs pos="100000">
                      <a:schemeClr val="tx1"/>
                    </a:gs>
                  </a:gsLst>
                  <a:lin ang="5400000" scaled="0"/>
                </a:gradFill>
                <a:latin typeface="+mn-lt"/>
                <a:ea typeface="+mn-ea"/>
                <a:cs typeface="+mn-cs"/>
              </a:defRPr>
            </a:lvl3pPr>
            <a:lvl4pPr marL="1028704" indent="-342901">
              <a:defRPr lang="en-US" sz="1765" kern="1200" spc="-50" baseline="0" dirty="0" smtClean="0">
                <a:gradFill>
                  <a:gsLst>
                    <a:gs pos="1250">
                      <a:schemeClr val="tx1"/>
                    </a:gs>
                    <a:gs pos="100000">
                      <a:schemeClr val="tx1"/>
                    </a:gs>
                  </a:gsLst>
                  <a:lin ang="5400000" scaled="0"/>
                </a:gradFill>
                <a:latin typeface="+mn-lt"/>
                <a:ea typeface="+mn-ea"/>
                <a:cs typeface="+mn-cs"/>
              </a:defRPr>
            </a:lvl4pPr>
            <a:lvl5pPr marL="1206505" indent="-342901">
              <a:defRPr lang="en-US" sz="1765" kern="1200" spc="-50" baseline="0" dirty="0">
                <a:gradFill>
                  <a:gsLst>
                    <a:gs pos="1250">
                      <a:schemeClr val="tx1"/>
                    </a:gs>
                    <a:gs pos="100000">
                      <a:schemeClr val="tx1"/>
                    </a:gs>
                  </a:gsLst>
                  <a:lin ang="5400000" scaled="0"/>
                </a:gradFill>
                <a:latin typeface="+mn-lt"/>
                <a:ea typeface="+mn-ea"/>
                <a:cs typeface="+mn-cs"/>
              </a:defRPr>
            </a:lvl5pPr>
          </a:lstStyle>
          <a:p>
            <a:pPr marL="292101" marR="0" lvl="0" indent="-292101" algn="l" defTabSz="91436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20702" marR="0" lvl="1" indent="-2286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803" marR="0" lvl="2"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603" marR="0" lvl="3" indent="-1778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704" marR="0" lvl="4"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4146823502"/>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97815"/>
          </a:xfrm>
        </p:spPr>
        <p:txBody>
          <a:bodyPr>
            <a:spAutoFit/>
          </a:bodyPr>
          <a:lstStyle>
            <a:lvl1pPr marL="0" indent="0">
              <a:spcBef>
                <a:spcPts val="1200"/>
              </a:spcBef>
              <a:buNone/>
              <a:defRPr sz="3921">
                <a:gradFill>
                  <a:gsLst>
                    <a:gs pos="100000">
                      <a:schemeClr val="tx2"/>
                    </a:gs>
                    <a:gs pos="0">
                      <a:schemeClr val="tx2"/>
                    </a:gs>
                  </a:gsLst>
                  <a:lin ang="5400000" scaled="0"/>
                </a:gradFill>
                <a:latin typeface="+mj-lt"/>
              </a:defRPr>
            </a:lvl1pPr>
            <a:lvl2pPr marL="0" indent="0">
              <a:buNone/>
              <a:defRPr sz="1961" spc="-50" baseline="0"/>
            </a:lvl2pPr>
            <a:lvl3pPr marL="233364" indent="0">
              <a:buNone/>
              <a:defRPr sz="1961" spc="-50" baseline="0"/>
            </a:lvl3pPr>
            <a:lvl4pPr marL="457202" indent="0">
              <a:buNone/>
              <a:defRPr sz="1765" spc="-50" baseline="0"/>
            </a:lvl4pPr>
            <a:lvl5pPr marL="693741" indent="0">
              <a:buNone/>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42775"/>
          </a:xfrm>
        </p:spPr>
        <p:txBody>
          <a:bodyPr>
            <a:spAutoFit/>
          </a:bodyPr>
          <a:lstStyle>
            <a:lvl1pPr marL="0" indent="0">
              <a:spcBef>
                <a:spcPts val="1200"/>
              </a:spcBef>
              <a:buNone/>
              <a:defRPr lang="en-US" sz="3921"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715715"/>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37462"/>
          </a:xfrm>
        </p:spPr>
        <p:txBody>
          <a:bodyPr>
            <a:spAutoFit/>
          </a:bodyPr>
          <a:lstStyle>
            <a:lvl1pPr marL="0" indent="0">
              <a:spcBef>
                <a:spcPts val="1200"/>
              </a:spcBef>
              <a:buNone/>
              <a:defRPr sz="3921">
                <a:gradFill>
                  <a:gsLst>
                    <a:gs pos="1000">
                      <a:schemeClr val="tx1"/>
                    </a:gs>
                    <a:gs pos="98000">
                      <a:schemeClr val="tx1"/>
                    </a:gs>
                  </a:gsLst>
                  <a:lin ang="5400000" scaled="0"/>
                </a:gradFill>
                <a:latin typeface="+mj-lt"/>
              </a:defRPr>
            </a:lvl1pPr>
            <a:lvl2pPr marL="0" indent="0">
              <a:buNone/>
              <a:defRPr sz="1961" spc="-50" baseline="0">
                <a:gradFill>
                  <a:gsLst>
                    <a:gs pos="1000">
                      <a:schemeClr val="tx1"/>
                    </a:gs>
                    <a:gs pos="98000">
                      <a:schemeClr val="tx1"/>
                    </a:gs>
                  </a:gsLst>
                  <a:lin ang="5400000" scaled="0"/>
                </a:gradFill>
              </a:defRPr>
            </a:lvl2pPr>
            <a:lvl3pPr marL="233364" indent="0">
              <a:buNone/>
              <a:defRPr sz="1961" spc="-50" baseline="0">
                <a:gradFill>
                  <a:gsLst>
                    <a:gs pos="1000">
                      <a:schemeClr val="tx1"/>
                    </a:gs>
                    <a:gs pos="98000">
                      <a:schemeClr val="tx1"/>
                    </a:gs>
                  </a:gsLst>
                  <a:lin ang="5400000" scaled="0"/>
                </a:gradFill>
              </a:defRPr>
            </a:lvl3pPr>
            <a:lvl4pPr marL="457202" indent="0">
              <a:buNone/>
              <a:defRPr sz="1765" spc="-50" baseline="0">
                <a:gradFill>
                  <a:gsLst>
                    <a:gs pos="1000">
                      <a:schemeClr val="tx1"/>
                    </a:gs>
                    <a:gs pos="98000">
                      <a:schemeClr val="tx1"/>
                    </a:gs>
                  </a:gsLst>
                  <a:lin ang="5400000" scaled="0"/>
                </a:gradFill>
              </a:defRPr>
            </a:lvl4pPr>
            <a:lvl5pPr marL="693741" indent="0">
              <a:buNone/>
              <a:defRPr sz="1765" spc="-50"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37462"/>
          </a:xfrm>
        </p:spPr>
        <p:txBody>
          <a:bodyPr>
            <a:spAutoFit/>
          </a:bodyPr>
          <a:lstStyle>
            <a:lvl1pPr marL="0" indent="0">
              <a:spcBef>
                <a:spcPts val="1200"/>
              </a:spcBef>
              <a:buNone/>
              <a:defRPr lang="en-US" sz="3921"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000">
                      <a:schemeClr val="tx1"/>
                    </a:gs>
                    <a:gs pos="98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000">
                      <a:schemeClr val="tx1"/>
                    </a:gs>
                    <a:gs pos="98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25101707"/>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66898809"/>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543202"/>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69239" y="308191"/>
            <a:ext cx="11151917" cy="927940"/>
          </a:xfrm>
          <a:prstGeom prst="rect">
            <a:avLst/>
          </a:prstGeom>
        </p:spPr>
        <p:txBody>
          <a:bodyPr lIns="143428" tIns="89642" rIns="143428" bIns="89642"/>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Arial" charset="0"/>
              </a:rPr>
              <a:t>Cloud, an ‘evolution’ for IT</a:t>
            </a:r>
          </a:p>
        </p:txBody>
      </p:sp>
    </p:spTree>
    <p:extLst>
      <p:ext uri="{BB962C8B-B14F-4D97-AF65-F5344CB8AC3E}">
        <p14:creationId xmlns:p14="http://schemas.microsoft.com/office/powerpoint/2010/main" val="49531181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115548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87621"/>
            <a:ext cx="11155093" cy="2463945"/>
          </a:xfrm>
        </p:spPr>
        <p:txBody>
          <a:bodyPr>
            <a:spAutoFit/>
          </a:bodyPr>
          <a:lstStyle>
            <a:lvl1pPr marL="0" indent="0">
              <a:buNone/>
              <a:defRPr sz="3235">
                <a:gradFill>
                  <a:gsLst>
                    <a:gs pos="1250">
                      <a:schemeClr val="tx1"/>
                    </a:gs>
                    <a:gs pos="100000">
                      <a:schemeClr val="tx1"/>
                    </a:gs>
                  </a:gsLst>
                  <a:lin ang="5400000" scaled="0"/>
                </a:gradFill>
                <a:latin typeface="Consolas" pitchFamily="49" charset="0"/>
                <a:cs typeface="Consolas" pitchFamily="49" charset="0"/>
              </a:defRPr>
            </a:lvl1pPr>
            <a:lvl2pPr marL="339726" indent="0">
              <a:buNone/>
              <a:defRPr>
                <a:gradFill>
                  <a:gsLst>
                    <a:gs pos="1250">
                      <a:schemeClr val="tx1"/>
                    </a:gs>
                    <a:gs pos="100000">
                      <a:schemeClr val="tx1"/>
                    </a:gs>
                  </a:gsLst>
                  <a:lin ang="5400000" scaled="0"/>
                </a:gradFill>
                <a:latin typeface="Consolas" pitchFamily="49" charset="0"/>
                <a:cs typeface="Consolas" pitchFamily="49" charset="0"/>
              </a:defRPr>
            </a:lvl2pPr>
            <a:lvl3pPr marL="573090" indent="0">
              <a:buNone/>
              <a:defRPr>
                <a:gradFill>
                  <a:gsLst>
                    <a:gs pos="1250">
                      <a:schemeClr val="tx1"/>
                    </a:gs>
                    <a:gs pos="100000">
                      <a:schemeClr val="tx1"/>
                    </a:gs>
                  </a:gsLst>
                  <a:lin ang="5400000" scaled="0"/>
                </a:gradFill>
                <a:latin typeface="Consolas" pitchFamily="49" charset="0"/>
                <a:cs typeface="Consolas" pitchFamily="49" charset="0"/>
              </a:defRPr>
            </a:lvl3pPr>
            <a:lvl4pPr marL="798516" indent="0">
              <a:buNone/>
              <a:defRPr>
                <a:gradFill>
                  <a:gsLst>
                    <a:gs pos="1250">
                      <a:schemeClr val="tx1"/>
                    </a:gs>
                    <a:gs pos="100000">
                      <a:schemeClr val="tx1"/>
                    </a:gs>
                  </a:gsLst>
                  <a:lin ang="5400000" scaled="0"/>
                </a:gradFill>
                <a:latin typeface="Consolas" pitchFamily="49" charset="0"/>
                <a:cs typeface="Consolas" pitchFamily="49" charset="0"/>
              </a:defRPr>
            </a:lvl4pPr>
            <a:lvl5pPr marL="1030292"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303923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6212018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8028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700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7879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27092337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397622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7777151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31710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29110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361605"/>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5471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98879675"/>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9482050"/>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13902888"/>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7235711"/>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7774220"/>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8126560"/>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7436678"/>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133814"/>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513231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424841521"/>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7601263"/>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916811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389349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11390941"/>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66168594"/>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18449588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565782187"/>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989611443"/>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79656949"/>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73776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796237119"/>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817982954"/>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525111519"/>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504476"/>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480537"/>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521641"/>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02111"/>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306859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381503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91810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755981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6647880"/>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7404040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4029962396"/>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210180642"/>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792096618"/>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endParaRPr lang="en-US" dirty="0"/>
          </a:p>
        </p:txBody>
      </p:sp>
    </p:spTree>
    <p:extLst>
      <p:ext uri="{BB962C8B-B14F-4D97-AF65-F5344CB8AC3E}">
        <p14:creationId xmlns:p14="http://schemas.microsoft.com/office/powerpoint/2010/main" val="40618085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097739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187054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2276325"/>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082095"/>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9588863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427301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6" name="build2" hidden="1"/>
          <p:cNvSpPr>
            <a:spLocks noEditPoints="1"/>
          </p:cNvSpPr>
          <p:nvPr userDrawn="1"/>
        </p:nvSpPr>
        <p:spPr bwMode="black">
          <a:xfrm>
            <a:off x="2095548" y="4283526"/>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20" y="0"/>
            <a:ext cx="12188481" cy="6858000"/>
          </a:xfrm>
          <a:prstGeom prst="rect">
            <a:avLst/>
          </a:prstGeom>
        </p:spPr>
      </p:pic>
      <p:sp>
        <p:nvSpPr>
          <p:cNvPr id="9" name="Rectangle 8"/>
          <p:cNvSpPr/>
          <p:nvPr userDrawn="1"/>
        </p:nvSpPr>
        <p:spPr bwMode="auto">
          <a:xfrm>
            <a:off x="0" y="0"/>
            <a:ext cx="12188683" cy="6858000"/>
          </a:xfrm>
          <a:prstGeom prst="rect">
            <a:avLst/>
          </a:prstGeom>
          <a:gradFill>
            <a:gsLst>
              <a:gs pos="0">
                <a:schemeClr val="bg1">
                  <a:alpha val="0"/>
                </a:schemeClr>
              </a:gs>
              <a:gs pos="100000">
                <a:schemeClr val="bg1">
                  <a:alpha val="5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9"/>
          <p:cNvSpPr>
            <a:spLocks noEditPoints="1"/>
          </p:cNvSpPr>
          <p:nvPr userDrawn="1"/>
        </p:nvSpPr>
        <p:spPr bwMode="black">
          <a:xfrm>
            <a:off x="8943388" y="5670381"/>
            <a:ext cx="2859234" cy="717552"/>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7481580"/>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5448481"/>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10755471"/>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720044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411004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138522"/>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3132527"/>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94016134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79029325"/>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56582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92374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4252946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22362213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0500355"/>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01227"/>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137146239"/>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04318632"/>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8491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4751363" y="289511"/>
            <a:ext cx="7173717" cy="899665"/>
          </a:xfrm>
        </p:spPr>
        <p:txBody>
          <a:bodyPr/>
          <a:lstStyle>
            <a:lvl1pPr algn="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25486371"/>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22"/>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18756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2950"/>
            <a:ext cx="7235920" cy="1010926"/>
          </a:xfrm>
          <a:noFill/>
        </p:spPr>
        <p:txBody>
          <a:bodyPr tIns="91440" bIns="91440" anchor="t" anchorCtr="0"/>
          <a:lstStyle>
            <a:lvl1pPr>
              <a:defRPr sz="5882" spc="-98" baseline="0">
                <a:solidFill>
                  <a:schemeClr val="tx2"/>
                </a:solidFill>
              </a:defRPr>
            </a:lvl1pPr>
          </a:lstStyle>
          <a:p>
            <a:r>
              <a:rPr lang="en-US" dirty="0" smtClean="0"/>
              <a:t>Section title</a:t>
            </a:r>
            <a:endParaRPr lang="en-US" dirty="0"/>
          </a:p>
        </p:txBody>
      </p:sp>
    </p:spTree>
    <p:extLst>
      <p:ext uri="{BB962C8B-B14F-4D97-AF65-F5344CB8AC3E}">
        <p14:creationId xmlns:p14="http://schemas.microsoft.com/office/powerpoint/2010/main" val="366935422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71418"/>
            <a:ext cx="7171399" cy="1082641"/>
          </a:xfrm>
          <a:noFill/>
        </p:spPr>
        <p:txBody>
          <a:bodyPr lIns="146260" tIns="91413" rIns="146260" bIns="91413" anchor="t" anchorCtr="0"/>
          <a:lstStyle>
            <a:lvl1pPr>
              <a:defRPr sz="5882" spc="-98" baseline="0">
                <a:solidFill>
                  <a:srgbClr val="0072C6"/>
                </a:soli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1106" y="5491379"/>
            <a:ext cx="7171399" cy="671484"/>
          </a:xfrm>
          <a:noFill/>
        </p:spPr>
        <p:txBody>
          <a:bodyPr lIns="146260" tIns="109696" rIns="146260" bIns="109696">
            <a:noAutofit/>
          </a:bodyPr>
          <a:lstStyle>
            <a:lvl1pPr marL="0" indent="0">
              <a:spcBef>
                <a:spcPts val="0"/>
              </a:spcBef>
              <a:buNone/>
              <a:defRPr sz="2941" spc="0" baseline="0">
                <a:solidFill>
                  <a:srgbClr val="0072C6"/>
                </a:soli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572529" y="426898"/>
            <a:ext cx="986068" cy="191269"/>
          </a:xfrm>
          <a:prstGeom prst="rect">
            <a:avLst/>
          </a:prstGeom>
          <a:noFill/>
        </p:spPr>
      </p:pic>
      <p:pic>
        <p:nvPicPr>
          <p:cNvPr id="3" name="Picture 2" descr="app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0537" y="0"/>
            <a:ext cx="8941463" cy="6910293"/>
          </a:xfrm>
          <a:prstGeom prst="rect">
            <a:avLst/>
          </a:prstGeom>
        </p:spPr>
      </p:pic>
    </p:spTree>
    <p:extLst>
      <p:ext uri="{BB962C8B-B14F-4D97-AF65-F5344CB8AC3E}">
        <p14:creationId xmlns:p14="http://schemas.microsoft.com/office/powerpoint/2010/main" val="953174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16" name="Title 1"/>
          <p:cNvSpPr>
            <a:spLocks noGrp="1"/>
          </p:cNvSpPr>
          <p:nvPr>
            <p:ph type="title"/>
          </p:nvPr>
        </p:nvSpPr>
        <p:spPr>
          <a:xfrm>
            <a:off x="269240" y="289510"/>
            <a:ext cx="11655840" cy="829866"/>
          </a:xfrm>
        </p:spPr>
        <p:txBody>
          <a:bodyPr/>
          <a:lstStyle>
            <a:lvl1pPr>
              <a:defRPr sz="5882"/>
            </a:lvl1pPr>
          </a:lstStyle>
          <a:p>
            <a:r>
              <a:rPr lang="en-US" dirty="0" smtClean="0"/>
              <a:t>Click to edit Master title style</a:t>
            </a:r>
            <a:endParaRPr lang="en-US" dirty="0"/>
          </a:p>
        </p:txBody>
      </p:sp>
      <p:sp>
        <p:nvSpPr>
          <p:cNvPr id="17"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9385615"/>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3019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561425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160378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315263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487430852"/>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07768962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170184294"/>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3701769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2041683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CC81C7-9B44-4F63-913E-7EAD94B5FF4F}" type="datetimeFigureOut">
              <a:rPr lang="nl-NL" smtClean="0"/>
              <a:t>18-5-2015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3286482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descr="MGX_DevOps_SlideGraphics_070114_Artboard 2-02.jpg"/>
          <p:cNvPicPr>
            <a:picLocks noChangeAspect="1"/>
          </p:cNvPicPr>
          <p:nvPr userDrawn="1"/>
        </p:nvPicPr>
        <p:blipFill rotWithShape="1">
          <a:blip r:embed="rId2">
            <a:extLst>
              <a:ext uri="{28A0092B-C50C-407E-A947-70E740481C1C}">
                <a14:useLocalDpi xmlns:a14="http://schemas.microsoft.com/office/drawing/2010/main" val="0"/>
              </a:ext>
            </a:extLst>
          </a:blip>
          <a:srcRect t="2916" b="8748"/>
          <a:stretch/>
        </p:blipFill>
        <p:spPr>
          <a:xfrm>
            <a:off x="3118706" y="-650523"/>
            <a:ext cx="10523946" cy="9289944"/>
          </a:xfrm>
          <a:prstGeom prst="rect">
            <a:avLst/>
          </a:prstGeom>
        </p:spPr>
      </p:pic>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882" spc="-98"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1574755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498285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1301246"/>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98181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383314661"/>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950499591"/>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81516567"/>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525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997210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815395974"/>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5821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descr="MGX_DevOps_SlideGraphics_070114_Artboard 2-03.jpg"/>
          <p:cNvPicPr>
            <a:picLocks noChangeAspect="1"/>
          </p:cNvPicPr>
          <p:nvPr userDrawn="1"/>
        </p:nvPicPr>
        <p:blipFill rotWithShape="1">
          <a:blip r:embed="rId2">
            <a:extLst>
              <a:ext uri="{28A0092B-C50C-407E-A947-70E740481C1C}">
                <a14:useLocalDpi xmlns:a14="http://schemas.microsoft.com/office/drawing/2010/main" val="0"/>
              </a:ext>
            </a:extLst>
          </a:blip>
          <a:srcRect t="8748" b="12846"/>
          <a:stretch/>
        </p:blipFill>
        <p:spPr>
          <a:xfrm>
            <a:off x="1545075" y="-228261"/>
            <a:ext cx="11650066" cy="9127999"/>
          </a:xfrm>
          <a:prstGeom prst="rect">
            <a:avLst/>
          </a:prstGeom>
        </p:spPr>
      </p:pic>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882" spc="-98" baseline="0">
                <a:solidFill>
                  <a:srgbClr val="EC4F24"/>
                </a:solidFill>
              </a:defRPr>
            </a:lvl1pPr>
          </a:lstStyle>
          <a:p>
            <a:r>
              <a:rPr lang="en-US" dirty="0" smtClean="0"/>
              <a:t>Presentation title</a:t>
            </a:r>
            <a:endParaRPr lang="en-US" dirty="0"/>
          </a:p>
        </p:txBody>
      </p:sp>
    </p:spTree>
    <p:extLst>
      <p:ext uri="{BB962C8B-B14F-4D97-AF65-F5344CB8AC3E}">
        <p14:creationId xmlns:p14="http://schemas.microsoft.com/office/powerpoint/2010/main" val="14276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26120046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1187621"/>
            <a:ext cx="627497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1319527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7"/>
            <a:ext cx="1517768" cy="326167"/>
          </a:xfrm>
          <a:prstGeom prst="rect">
            <a:avLst/>
          </a:prstGeom>
        </p:spPr>
      </p:pic>
    </p:spTree>
    <p:extLst>
      <p:ext uri="{BB962C8B-B14F-4D97-AF65-F5344CB8AC3E}">
        <p14:creationId xmlns:p14="http://schemas.microsoft.com/office/powerpoint/2010/main" val="2604606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830140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0067"/>
            <a:ext cx="1522404" cy="326167"/>
          </a:xfrm>
          <a:prstGeom prst="rect">
            <a:avLst/>
          </a:prstGeom>
        </p:spPr>
      </p:pic>
    </p:spTree>
    <p:extLst>
      <p:ext uri="{BB962C8B-B14F-4D97-AF65-F5344CB8AC3E}">
        <p14:creationId xmlns:p14="http://schemas.microsoft.com/office/powerpoint/2010/main" val="916303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4"/>
            <a:ext cx="2507467" cy="537211"/>
          </a:xfrm>
          <a:prstGeom prst="rect">
            <a:avLst/>
          </a:prstGeom>
        </p:spPr>
      </p:pic>
    </p:spTree>
    <p:extLst>
      <p:ext uri="{BB962C8B-B14F-4D97-AF65-F5344CB8AC3E}">
        <p14:creationId xmlns:p14="http://schemas.microsoft.com/office/powerpoint/2010/main" val="2522141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07184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1413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561888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403521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33458317"/>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05556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9939317"/>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9202856"/>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97679410"/>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9880433"/>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6481879"/>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8715258"/>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46409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173539"/>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620928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457145"/>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82124482"/>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545379022"/>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384313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44682286"/>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320108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7278037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14604464"/>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933848759"/>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692979"/>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7105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992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9263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1832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631991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17066584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1187621"/>
            <a:ext cx="627497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2141223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7"/>
            <a:ext cx="1517768" cy="326167"/>
          </a:xfrm>
          <a:prstGeom prst="rect">
            <a:avLst/>
          </a:prstGeom>
        </p:spPr>
      </p:pic>
    </p:spTree>
    <p:extLst>
      <p:ext uri="{BB962C8B-B14F-4D97-AF65-F5344CB8AC3E}">
        <p14:creationId xmlns:p14="http://schemas.microsoft.com/office/powerpoint/2010/main" val="191591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44159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0067"/>
            <a:ext cx="1522404" cy="326167"/>
          </a:xfrm>
          <a:prstGeom prst="rect">
            <a:avLst/>
          </a:prstGeom>
        </p:spPr>
      </p:pic>
    </p:spTree>
    <p:extLst>
      <p:ext uri="{BB962C8B-B14F-4D97-AF65-F5344CB8AC3E}">
        <p14:creationId xmlns:p14="http://schemas.microsoft.com/office/powerpoint/2010/main" val="129748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4"/>
            <a:ext cx="2507467" cy="537211"/>
          </a:xfrm>
          <a:prstGeom prst="rect">
            <a:avLst/>
          </a:prstGeom>
        </p:spPr>
      </p:pic>
    </p:spTree>
    <p:extLst>
      <p:ext uri="{BB962C8B-B14F-4D97-AF65-F5344CB8AC3E}">
        <p14:creationId xmlns:p14="http://schemas.microsoft.com/office/powerpoint/2010/main" val="2614352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46541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165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33186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82894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11843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483496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4183424"/>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420074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2172208"/>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1556071"/>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0005302"/>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560109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7"/>
            <a:ext cx="1360136" cy="460491"/>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1" y="1"/>
            <a:ext cx="12202235" cy="6104064"/>
          </a:xfrm>
          <a:prstGeom prst="rect">
            <a:avLst/>
          </a:prstGeom>
        </p:spPr>
      </p:pic>
      <p:sp>
        <p:nvSpPr>
          <p:cNvPr id="6" name="Rectangle 5"/>
          <p:cNvSpPr/>
          <p:nvPr userDrawn="1"/>
        </p:nvSpPr>
        <p:spPr>
          <a:xfrm>
            <a:off x="477884" y="1253067"/>
            <a:ext cx="5821317" cy="3911600"/>
          </a:xfrm>
          <a:prstGeom prst="rect">
            <a:avLst/>
          </a:prstGeom>
          <a:solidFill>
            <a:srgbClr val="00BCF2">
              <a:alpha val="85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34759" y="5765801"/>
            <a:ext cx="2046961" cy="1425563"/>
          </a:xfrm>
          <a:prstGeom prst="rect">
            <a:avLst/>
          </a:prstGeom>
        </p:spPr>
      </p:pic>
      <p:sp>
        <p:nvSpPr>
          <p:cNvPr id="2" name="Footer Placeholder 1"/>
          <p:cNvSpPr>
            <a:spLocks noGrp="1"/>
          </p:cNvSpPr>
          <p:nvPr>
            <p:ph type="ftr" sz="quarter" idx="26"/>
          </p:nvPr>
        </p:nvSpPr>
        <p:spPr>
          <a:xfrm>
            <a:off x="5216365" y="6356803"/>
            <a:ext cx="1769505" cy="364224"/>
          </a:xfrm>
        </p:spPr>
        <p:txBody>
          <a:bodyPr/>
          <a:lstStyle>
            <a:lvl1pPr>
              <a:defRPr>
                <a:solidFill>
                  <a:schemeClr val="accent1">
                    <a:lumMod val="60000"/>
                    <a:lumOff val="40000"/>
                  </a:schemeClr>
                </a:solidFill>
              </a:defRPr>
            </a:lvl1pPr>
          </a:lstStyle>
          <a:p>
            <a:pPr defTabSz="914192"/>
            <a:r>
              <a:rPr lang="en-US" smtClean="0">
                <a:solidFill>
                  <a:srgbClr val="00BCF2">
                    <a:lumMod val="60000"/>
                    <a:lumOff val="40000"/>
                  </a:srgbClr>
                </a:solidFill>
              </a:rPr>
              <a:t>Microsoft Confidential</a:t>
            </a:r>
            <a:endParaRPr lang="en-US" dirty="0">
              <a:solidFill>
                <a:srgbClr val="00BCF2">
                  <a:lumMod val="60000"/>
                  <a:lumOff val="40000"/>
                </a:srgbClr>
              </a:solidFill>
            </a:endParaRPr>
          </a:p>
        </p:txBody>
      </p:sp>
      <p:sp>
        <p:nvSpPr>
          <p:cNvPr id="12" name="Text Placeholder 4"/>
          <p:cNvSpPr>
            <a:spLocks noGrp="1"/>
          </p:cNvSpPr>
          <p:nvPr>
            <p:ph type="body" sz="quarter" idx="12" hasCustomPrompt="1"/>
          </p:nvPr>
        </p:nvSpPr>
        <p:spPr>
          <a:xfrm>
            <a:off x="477884" y="3531379"/>
            <a:ext cx="5821317" cy="1167736"/>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77884" y="1638510"/>
            <a:ext cx="5821317" cy="1790491"/>
          </a:xfrm>
          <a:noFill/>
        </p:spPr>
        <p:txBody>
          <a:bodyPr lIns="146304" tIns="91440" rIns="146304" bIns="91440" anchor="t" anchorCtr="0"/>
          <a:lstStyle>
            <a:lvl1pPr>
              <a:defRPr sz="4312"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75173" y="4802545"/>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2785073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5728863"/>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4130305"/>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777247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8574467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89707002"/>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359935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95414162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48549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32721072"/>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19409334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303" y="141642"/>
            <a:ext cx="1999118" cy="676826"/>
          </a:xfrm>
          <a:prstGeom prst="rect">
            <a:avLst/>
          </a:prstGeom>
        </p:spPr>
      </p:pic>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57348" y="6196319"/>
            <a:ext cx="986067" cy="191269"/>
          </a:xfrm>
          <a:prstGeom prst="rect">
            <a:avLst/>
          </a:prstGeom>
        </p:spPr>
      </p:pic>
      <p:sp>
        <p:nvSpPr>
          <p:cNvPr id="15" name="Footer Placeholder 14"/>
          <p:cNvSpPr>
            <a:spLocks noGrp="1"/>
          </p:cNvSpPr>
          <p:nvPr>
            <p:ph type="ftr" sz="quarter" idx="14"/>
          </p:nvPr>
        </p:nvSpPr>
        <p:spPr>
          <a:xfrm>
            <a:off x="269304" y="6055644"/>
            <a:ext cx="1769505" cy="364224"/>
          </a:xfrm>
        </p:spPr>
        <p:txBody>
          <a:bodyPr/>
          <a:lstStyle>
            <a:lvl1pPr>
              <a:defRPr>
                <a:solidFill>
                  <a:schemeClr val="tx2"/>
                </a:solidFill>
              </a:defRPr>
            </a:lvl1pPr>
          </a:lstStyle>
          <a:p>
            <a:pPr defTabSz="914192"/>
            <a:r>
              <a:rPr lang="en-US" smtClean="0">
                <a:solidFill>
                  <a:srgbClr val="00BCF2"/>
                </a:solidFill>
              </a:rPr>
              <a:t>Microsoft Confidential</a:t>
            </a:r>
            <a:endParaRPr lang="en-US" dirty="0" smtClean="0">
              <a:solidFill>
                <a:srgbClr val="00BCF2"/>
              </a:solidFill>
            </a:endParaRPr>
          </a:p>
        </p:txBody>
      </p:sp>
    </p:spTree>
    <p:extLst>
      <p:ext uri="{BB962C8B-B14F-4D97-AF65-F5344CB8AC3E}">
        <p14:creationId xmlns:p14="http://schemas.microsoft.com/office/powerpoint/2010/main" val="1612121016"/>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81049473"/>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429047"/>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4371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9469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4409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5383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4704" spc="-98"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4"/>
            <a:ext cx="8964186" cy="1792326"/>
          </a:xfrm>
          <a:noFill/>
        </p:spPr>
        <p:txBody>
          <a:bodyPr lIns="146304" tIns="109728" rIns="146304" bIns="109728">
            <a:noAutofit/>
          </a:bodyPr>
          <a:lstStyle>
            <a:lvl1pPr marL="0" indent="0">
              <a:spcBef>
                <a:spcPts val="0"/>
              </a:spcBef>
              <a:buNone/>
              <a:defRPr sz="2745"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757348" y="6196319"/>
            <a:ext cx="986067" cy="1912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303" y="141642"/>
            <a:ext cx="1999118" cy="676826"/>
          </a:xfrm>
          <a:prstGeom prst="rect">
            <a:avLst/>
          </a:prstGeom>
        </p:spPr>
      </p:pic>
      <p:sp>
        <p:nvSpPr>
          <p:cNvPr id="10" name="Footer Placeholder 14"/>
          <p:cNvSpPr>
            <a:spLocks noGrp="1"/>
          </p:cNvSpPr>
          <p:nvPr>
            <p:ph type="ftr" sz="quarter" idx="14"/>
          </p:nvPr>
        </p:nvSpPr>
        <p:spPr>
          <a:xfrm>
            <a:off x="269304" y="6055644"/>
            <a:ext cx="1769505" cy="364224"/>
          </a:xfrm>
        </p:spPr>
        <p:txBody>
          <a:bodyPr/>
          <a:lstStyle>
            <a:lvl1pPr>
              <a:defRPr>
                <a:solidFill>
                  <a:schemeClr val="tx2"/>
                </a:solidFill>
              </a:defRPr>
            </a:lvl1pPr>
          </a:lstStyle>
          <a:p>
            <a:pPr defTabSz="914192"/>
            <a:r>
              <a:rPr lang="en-US" smtClean="0">
                <a:solidFill>
                  <a:srgbClr val="00BCF2"/>
                </a:solidFill>
              </a:rPr>
              <a:t>Microsoft Confidential</a:t>
            </a:r>
            <a:endParaRPr lang="en-US" dirty="0" smtClean="0">
              <a:solidFill>
                <a:srgbClr val="00BCF2"/>
              </a:solidFill>
            </a:endParaRPr>
          </a:p>
        </p:txBody>
      </p:sp>
    </p:spTree>
    <p:extLst>
      <p:ext uri="{BB962C8B-B14F-4D97-AF65-F5344CB8AC3E}">
        <p14:creationId xmlns:p14="http://schemas.microsoft.com/office/powerpoint/2010/main" val="353371909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19"/>
            <a:ext cx="986067" cy="191269"/>
          </a:xfrm>
          <a:prstGeom prst="rect">
            <a:avLst/>
          </a:prstGeom>
        </p:spPr>
      </p:pic>
      <p:sp>
        <p:nvSpPr>
          <p:cNvPr id="3" name="Footer Placeholder 2"/>
          <p:cNvSpPr>
            <a:spLocks noGrp="1"/>
          </p:cNvSpPr>
          <p:nvPr>
            <p:ph type="ftr" sz="quarter" idx="14"/>
          </p:nvPr>
        </p:nvSpPr>
        <p:spPr>
          <a:xfrm>
            <a:off x="269304" y="6109841"/>
            <a:ext cx="1769505" cy="364224"/>
          </a:xfrm>
        </p:spPr>
        <p:txBody>
          <a:bodyPr/>
          <a:lstStyle/>
          <a:p>
            <a:pPr defTabSz="914192"/>
            <a:r>
              <a:rPr lang="en-US" smtClean="0">
                <a:solidFill>
                  <a:srgbClr val="FFFFFF">
                    <a:tint val="75000"/>
                  </a:srgbClr>
                </a:solidFill>
              </a:rPr>
              <a:t>Microsoft Confidential</a:t>
            </a:r>
            <a:endParaRPr lang="en-US" dirty="0" smtClean="0">
              <a:solidFill>
                <a:srgbClr val="FFFFFF">
                  <a:tint val="75000"/>
                </a:srgbClr>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3286" y="381733"/>
            <a:ext cx="2039048" cy="690345"/>
          </a:xfrm>
          <a:prstGeom prst="rect">
            <a:avLst/>
          </a:prstGeom>
        </p:spPr>
      </p:pic>
      <p:sp>
        <p:nvSpPr>
          <p:cNvPr id="11" name="Text Placeholder 38"/>
          <p:cNvSpPr>
            <a:spLocks noGrp="1"/>
          </p:cNvSpPr>
          <p:nvPr>
            <p:ph type="body" sz="quarter" idx="24" hasCustomPrompt="1"/>
          </p:nvPr>
        </p:nvSpPr>
        <p:spPr>
          <a:xfrm>
            <a:off x="270327"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16912476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EECC81C7-9B44-4F63-913E-7EAD94B5FF4F}" type="datetimeFigureOut">
              <a:rPr lang="nl-NL" smtClean="0"/>
              <a:t>18-5-2015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697431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009567" y="0"/>
            <a:ext cx="5212003" cy="6865782"/>
          </a:xfrm>
          <a:prstGeom prst="rect">
            <a:avLst/>
          </a:prstGeom>
        </p:spPr>
      </p:pic>
      <p:sp>
        <p:nvSpPr>
          <p:cNvPr id="14" name="Rectangle 13"/>
          <p:cNvSpPr/>
          <p:nvPr userDrawn="1"/>
        </p:nvSpPr>
        <p:spPr>
          <a:xfrm>
            <a:off x="9880445"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65562" y="3872636"/>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5856953" y="6165535"/>
            <a:ext cx="986067" cy="191269"/>
          </a:xfrm>
          <a:prstGeom prst="rect">
            <a:avLst/>
          </a:prstGeom>
        </p:spPr>
      </p:pic>
      <p:sp>
        <p:nvSpPr>
          <p:cNvPr id="10" name="Picture Placeholder 9"/>
          <p:cNvSpPr>
            <a:spLocks noGrp="1"/>
          </p:cNvSpPr>
          <p:nvPr>
            <p:ph type="pic" sz="quarter" idx="19" hasCustomPrompt="1"/>
          </p:nvPr>
        </p:nvSpPr>
        <p:spPr>
          <a:xfrm>
            <a:off x="7565141"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1"/>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20"/>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2" name="Rectangle 11"/>
          <p:cNvSpPr/>
          <p:nvPr userDrawn="1"/>
        </p:nvSpPr>
        <p:spPr>
          <a:xfrm>
            <a:off x="11038097" y="2907320"/>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75" tIns="40338" rIns="80675" bIns="4033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nvGrpSpPr>
          <p:cNvPr id="2" name="Group 1"/>
          <p:cNvGrpSpPr/>
          <p:nvPr userDrawn="1"/>
        </p:nvGrpSpPr>
        <p:grpSpPr>
          <a:xfrm>
            <a:off x="8818751" y="721562"/>
            <a:ext cx="846665" cy="788848"/>
            <a:chOff x="10162265" y="1919382"/>
            <a:chExt cx="863642" cy="804552"/>
          </a:xfrm>
        </p:grpSpPr>
        <p:pic>
          <p:nvPicPr>
            <p:cNvPr id="23" name="Picture 2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5087" y="3145270"/>
            <a:ext cx="595434" cy="552450"/>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75717" y="2819860"/>
            <a:ext cx="1203099" cy="1203270"/>
          </a:xfrm>
          <a:prstGeom prst="rect">
            <a:avLst/>
          </a:prstGeom>
        </p:spPr>
      </p:pic>
      <p:sp>
        <p:nvSpPr>
          <p:cNvPr id="28" name="Text Placeholder 12"/>
          <p:cNvSpPr>
            <a:spLocks noGrp="1"/>
          </p:cNvSpPr>
          <p:nvPr>
            <p:ph type="body" sz="quarter" idx="22" hasCustomPrompt="1"/>
          </p:nvPr>
        </p:nvSpPr>
        <p:spPr>
          <a:xfrm>
            <a:off x="7568264" y="3335491"/>
            <a:ext cx="2154460" cy="565111"/>
          </a:xfrm>
          <a:noFill/>
        </p:spPr>
        <p:txBody>
          <a:bodyPr vert="horz" wrap="square" lIns="155448" tIns="73152" rIns="91440" bIns="73152" rtlCol="0" anchor="ctr" anchorCtr="0">
            <a:noAutofit/>
          </a:bodyPr>
          <a:lstStyle>
            <a:lvl1pPr marL="112027" indent="-112027">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03286" y="381733"/>
            <a:ext cx="2039048" cy="690345"/>
          </a:xfrm>
          <a:prstGeom prst="rect">
            <a:avLst/>
          </a:prstGeom>
        </p:spPr>
      </p:pic>
      <p:sp>
        <p:nvSpPr>
          <p:cNvPr id="37" name="Picture Placeholder 9"/>
          <p:cNvSpPr>
            <a:spLocks noGrp="1"/>
          </p:cNvSpPr>
          <p:nvPr>
            <p:ph type="pic" sz="quarter" idx="25" hasCustomPrompt="1"/>
          </p:nvPr>
        </p:nvSpPr>
        <p:spPr>
          <a:xfrm>
            <a:off x="9872953" y="588781"/>
            <a:ext cx="2154461" cy="2143760"/>
          </a:xfrm>
          <a:solidFill>
            <a:schemeClr val="bg1">
              <a:lumMod val="60000"/>
              <a:lumOff val="40000"/>
            </a:schemeClr>
          </a:solidFill>
        </p:spPr>
        <p:txBody>
          <a:bodyPr anchor="ctr" anchorCtr="0">
            <a:normAutofit/>
          </a:bodyPr>
          <a:lstStyle>
            <a:lvl1pPr marL="0" indent="0" algn="ctr">
              <a:lnSpc>
                <a:spcPct val="100000"/>
              </a:lnSpc>
              <a:buNone/>
              <a:defRPr sz="1371"/>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2"/>
            <a:ext cx="2154460" cy="565111"/>
          </a:xfrm>
          <a:solidFill>
            <a:schemeClr val="accent1"/>
          </a:solidFill>
        </p:spPr>
        <p:txBody>
          <a:bodyPr vert="horz" wrap="square" lIns="155448" tIns="73152" rIns="91440" bIns="73152" rtlCol="0" anchor="ctr" anchorCtr="0">
            <a:noAutofit/>
          </a:bodyPr>
          <a:lstStyle>
            <a:lvl1pPr marL="112027" indent="-112027">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565142" y="4066019"/>
            <a:ext cx="4469767" cy="21474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0327"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69304" y="6109841"/>
            <a:ext cx="1769505" cy="364224"/>
          </a:xfrm>
        </p:spPr>
        <p:txBody>
          <a:bodyPr/>
          <a:lstStyle/>
          <a:p>
            <a:pPr defTabSz="914192"/>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143035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009567" y="0"/>
            <a:ext cx="5212003" cy="6865782"/>
          </a:xfrm>
          <a:prstGeom prst="rect">
            <a:avLst/>
          </a:prstGeom>
        </p:spPr>
      </p:pic>
      <p:sp>
        <p:nvSpPr>
          <p:cNvPr id="5" name="Text Placeholder 4"/>
          <p:cNvSpPr>
            <a:spLocks noGrp="1"/>
          </p:cNvSpPr>
          <p:nvPr>
            <p:ph type="body" sz="quarter" idx="12" hasCustomPrompt="1"/>
          </p:nvPr>
        </p:nvSpPr>
        <p:spPr>
          <a:xfrm>
            <a:off x="265562" y="3872636"/>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5856953" y="6165535"/>
            <a:ext cx="986067" cy="191269"/>
          </a:xfrm>
          <a:prstGeom prst="rect">
            <a:avLst/>
          </a:prstGeom>
        </p:spPr>
      </p:pic>
      <p:sp>
        <p:nvSpPr>
          <p:cNvPr id="10" name="Picture Placeholder 9"/>
          <p:cNvSpPr>
            <a:spLocks noGrp="1"/>
          </p:cNvSpPr>
          <p:nvPr>
            <p:ph type="pic" sz="quarter" idx="19" hasCustomPrompt="1"/>
          </p:nvPr>
        </p:nvSpPr>
        <p:spPr>
          <a:xfrm>
            <a:off x="7565141"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1"/>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20"/>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2" name="Rectangle 11"/>
          <p:cNvSpPr/>
          <p:nvPr userDrawn="1"/>
        </p:nvSpPr>
        <p:spPr>
          <a:xfrm>
            <a:off x="11038097" y="2907320"/>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3" name="Picture Placeholder 9"/>
          <p:cNvSpPr>
            <a:spLocks noGrp="1"/>
          </p:cNvSpPr>
          <p:nvPr>
            <p:ph type="pic" sz="quarter" idx="21" hasCustomPrompt="1"/>
          </p:nvPr>
        </p:nvSpPr>
        <p:spPr>
          <a:xfrm>
            <a:off x="7565142" y="4066019"/>
            <a:ext cx="4469767" cy="2147456"/>
          </a:xfrm>
          <a:solidFill>
            <a:schemeClr val="bg1">
              <a:lumMod val="60000"/>
              <a:lumOff val="40000"/>
            </a:schemeClr>
          </a:solidFill>
        </p:spPr>
        <p:txBody>
          <a:bodyPr anchor="ctr" anchorCtr="0">
            <a:normAutofit/>
          </a:bodyPr>
          <a:lstStyle>
            <a:lvl1pPr marL="0" indent="0" algn="ctr">
              <a:lnSpc>
                <a:spcPct val="100000"/>
              </a:lnSpc>
              <a:buNone/>
              <a:defRPr sz="1371"/>
            </a:lvl1pPr>
          </a:lstStyle>
          <a:p>
            <a:r>
              <a:rPr lang="en-US" dirty="0" smtClean="0"/>
              <a:t>Click to place personal photo</a:t>
            </a:r>
            <a:endParaRPr lang="en-US" dirty="0"/>
          </a:p>
        </p:txBody>
      </p:sp>
      <p:sp>
        <p:nvSpPr>
          <p:cNvPr id="14" name="Rectangle 13"/>
          <p:cNvSpPr/>
          <p:nvPr userDrawn="1"/>
        </p:nvSpPr>
        <p:spPr>
          <a:xfrm>
            <a:off x="9880445"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75" tIns="40338" rIns="80675" bIns="4033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 Placeholder 12"/>
          <p:cNvSpPr>
            <a:spLocks noGrp="1"/>
          </p:cNvSpPr>
          <p:nvPr>
            <p:ph type="body" sz="quarter" idx="22" hasCustomPrompt="1"/>
          </p:nvPr>
        </p:nvSpPr>
        <p:spPr>
          <a:xfrm>
            <a:off x="7568264" y="3335491"/>
            <a:ext cx="2154460" cy="565111"/>
          </a:xfrm>
          <a:noFill/>
        </p:spPr>
        <p:txBody>
          <a:bodyPr vert="horz" wrap="square" lIns="155448" tIns="73152" rIns="91440" bIns="73152" rtlCol="0" anchor="ctr" anchorCtr="0">
            <a:noAutofit/>
          </a:bodyPr>
          <a:lstStyle>
            <a:lvl1pPr marL="112027" indent="-112027">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3286" y="381733"/>
            <a:ext cx="2039048" cy="690345"/>
          </a:xfrm>
          <a:prstGeom prst="rect">
            <a:avLst/>
          </a:prstGeom>
        </p:spPr>
      </p:pic>
      <p:sp>
        <p:nvSpPr>
          <p:cNvPr id="37" name="Picture Placeholder 9"/>
          <p:cNvSpPr>
            <a:spLocks noGrp="1"/>
          </p:cNvSpPr>
          <p:nvPr>
            <p:ph type="pic" sz="quarter" idx="25" hasCustomPrompt="1"/>
          </p:nvPr>
        </p:nvSpPr>
        <p:spPr>
          <a:xfrm>
            <a:off x="9872953" y="588781"/>
            <a:ext cx="2154461" cy="2143760"/>
          </a:xfrm>
          <a:solidFill>
            <a:schemeClr val="bg1">
              <a:lumMod val="60000"/>
              <a:lumOff val="40000"/>
            </a:schemeClr>
          </a:solidFill>
        </p:spPr>
        <p:txBody>
          <a:bodyPr anchor="ctr" anchorCtr="0">
            <a:normAutofit/>
          </a:bodyPr>
          <a:lstStyle>
            <a:lvl1pPr marL="0" indent="0" algn="ctr">
              <a:lnSpc>
                <a:spcPct val="100000"/>
              </a:lnSpc>
              <a:buNone/>
              <a:defRPr sz="1371"/>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2"/>
            <a:ext cx="2154460" cy="565111"/>
          </a:xfrm>
          <a:solidFill>
            <a:schemeClr val="accent1"/>
          </a:solidFill>
        </p:spPr>
        <p:txBody>
          <a:bodyPr vert="horz" wrap="square" lIns="155448" tIns="73152" rIns="91440" bIns="73152" rtlCol="0" anchor="ctr" anchorCtr="0">
            <a:noAutofit/>
          </a:bodyPr>
          <a:lstStyle>
            <a:lvl1pPr marL="112027" indent="-112027">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0327"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69304" y="6109841"/>
            <a:ext cx="1769505" cy="364224"/>
          </a:xfrm>
        </p:spPr>
        <p:txBody>
          <a:bodyPr/>
          <a:lstStyle/>
          <a:p>
            <a:pPr defTabSz="914192"/>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6520554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009567" y="0"/>
            <a:ext cx="5212003" cy="6865782"/>
          </a:xfrm>
          <a:prstGeom prst="rect">
            <a:avLst/>
          </a:prstGeom>
        </p:spPr>
      </p:pic>
      <p:sp>
        <p:nvSpPr>
          <p:cNvPr id="55" name="Picture Placeholder 9"/>
          <p:cNvSpPr>
            <a:spLocks noGrp="1"/>
          </p:cNvSpPr>
          <p:nvPr>
            <p:ph type="pic" sz="quarter" idx="19" hasCustomPrompt="1"/>
          </p:nvPr>
        </p:nvSpPr>
        <p:spPr>
          <a:xfrm>
            <a:off x="9136156" y="584245"/>
            <a:ext cx="1344637" cy="1344828"/>
          </a:xfrm>
          <a:solidFill>
            <a:schemeClr val="bg1">
              <a:lumMod val="60000"/>
              <a:lumOff val="40000"/>
            </a:schemeClr>
          </a:solidFill>
        </p:spPr>
        <p:txBody>
          <a:bodyPr anchor="ctr" anchorCtr="0">
            <a:normAutofit/>
          </a:bodyPr>
          <a:lstStyle>
            <a:lvl1pPr marL="0" indent="0" algn="ctr">
              <a:lnSpc>
                <a:spcPct val="100000"/>
              </a:lnSpc>
              <a:buNone/>
              <a:defRPr sz="1371"/>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622944" y="584245"/>
            <a:ext cx="1344637" cy="1344828"/>
          </a:xfrm>
          <a:solidFill>
            <a:schemeClr val="bg1">
              <a:lumMod val="60000"/>
              <a:lumOff val="40000"/>
            </a:schemeClr>
          </a:solidFill>
        </p:spPr>
        <p:txBody>
          <a:bodyPr anchor="ctr" anchorCtr="0">
            <a:normAutofit/>
          </a:bodyPr>
          <a:lstStyle>
            <a:lvl1pPr marL="0" indent="0" algn="ctr">
              <a:lnSpc>
                <a:spcPct val="100000"/>
              </a:lnSpc>
              <a:buNone/>
              <a:defRPr sz="1371"/>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65562" y="3872636"/>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5856953" y="6165535"/>
            <a:ext cx="986067" cy="191269"/>
          </a:xfrm>
          <a:prstGeom prst="rect">
            <a:avLst/>
          </a:prstGeom>
        </p:spPr>
      </p:pic>
      <p:pic>
        <p:nvPicPr>
          <p:cNvPr id="33" name="Picture 3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3286" y="381733"/>
            <a:ext cx="2039048" cy="690345"/>
          </a:xfrm>
          <a:prstGeom prst="rect">
            <a:avLst/>
          </a:prstGeom>
        </p:spPr>
      </p:pic>
      <p:sp>
        <p:nvSpPr>
          <p:cNvPr id="34" name="Rectangle 33"/>
          <p:cNvSpPr/>
          <p:nvPr userDrawn="1"/>
        </p:nvSpPr>
        <p:spPr>
          <a:xfrm>
            <a:off x="8364218"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35" name="Rectangle 34"/>
          <p:cNvSpPr/>
          <p:nvPr userDrawn="1"/>
        </p:nvSpPr>
        <p:spPr>
          <a:xfrm>
            <a:off x="7628632"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36" name="Rectangle 35"/>
          <p:cNvSpPr/>
          <p:nvPr userDrawn="1"/>
        </p:nvSpPr>
        <p:spPr>
          <a:xfrm>
            <a:off x="8370899"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0" name="Rectangle 39"/>
          <p:cNvSpPr/>
          <p:nvPr userDrawn="1"/>
        </p:nvSpPr>
        <p:spPr>
          <a:xfrm>
            <a:off x="7628632"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1" name="Rectangle 40"/>
          <p:cNvSpPr/>
          <p:nvPr userDrawn="1"/>
        </p:nvSpPr>
        <p:spPr>
          <a:xfrm>
            <a:off x="9145238" y="2076137"/>
            <a:ext cx="2822342" cy="1389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2" name="Rectangle 41"/>
          <p:cNvSpPr/>
          <p:nvPr userDrawn="1"/>
        </p:nvSpPr>
        <p:spPr>
          <a:xfrm>
            <a:off x="10622944" y="3594045"/>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5" name="Rectangle 44"/>
          <p:cNvSpPr/>
          <p:nvPr userDrawn="1"/>
        </p:nvSpPr>
        <p:spPr>
          <a:xfrm>
            <a:off x="9125788" y="5063041"/>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7" name="Rectangle 46"/>
          <p:cNvSpPr/>
          <p:nvPr userDrawn="1"/>
        </p:nvSpPr>
        <p:spPr>
          <a:xfrm>
            <a:off x="9109362" y="6532037"/>
            <a:ext cx="2858220"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8" name="Rectangle 47"/>
          <p:cNvSpPr/>
          <p:nvPr userDrawn="1"/>
        </p:nvSpPr>
        <p:spPr>
          <a:xfrm>
            <a:off x="7628632" y="6532037"/>
            <a:ext cx="1344637"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9" name="Freeform 12"/>
          <p:cNvSpPr>
            <a:spLocks noChangeAspect="1"/>
          </p:cNvSpPr>
          <p:nvPr userDrawn="1"/>
        </p:nvSpPr>
        <p:spPr bwMode="black">
          <a:xfrm>
            <a:off x="7816060" y="736311"/>
            <a:ext cx="252643" cy="35101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75" tIns="40338" rIns="80675" bIns="4033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95"/>
          <p:cNvSpPr>
            <a:spLocks/>
          </p:cNvSpPr>
          <p:nvPr userDrawn="1"/>
        </p:nvSpPr>
        <p:spPr bwMode="black">
          <a:xfrm>
            <a:off x="10251693" y="2466209"/>
            <a:ext cx="609432" cy="609512"/>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81"/>
          <p:cNvSpPr>
            <a:spLocks noEditPoints="1"/>
          </p:cNvSpPr>
          <p:nvPr userDrawn="1"/>
        </p:nvSpPr>
        <p:spPr bwMode="black">
          <a:xfrm>
            <a:off x="10989215" y="4044912"/>
            <a:ext cx="612097" cy="47395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16"/>
          <p:cNvSpPr>
            <a:spLocks noEditPoints="1"/>
          </p:cNvSpPr>
          <p:nvPr userDrawn="1"/>
        </p:nvSpPr>
        <p:spPr bwMode="black">
          <a:xfrm>
            <a:off x="7775907" y="3014936"/>
            <a:ext cx="349545" cy="279084"/>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66"/>
          <p:cNvSpPr>
            <a:spLocks noEditPoints="1"/>
          </p:cNvSpPr>
          <p:nvPr userDrawn="1"/>
        </p:nvSpPr>
        <p:spPr bwMode="black">
          <a:xfrm>
            <a:off x="9477671" y="5459993"/>
            <a:ext cx="640876" cy="62079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04"/>
          <p:cNvSpPr>
            <a:spLocks noEditPoints="1"/>
          </p:cNvSpPr>
          <p:nvPr userDrawn="1"/>
        </p:nvSpPr>
        <p:spPr bwMode="black">
          <a:xfrm>
            <a:off x="8512917" y="2976558"/>
            <a:ext cx="348121" cy="3481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Text Placeholder 12"/>
          <p:cNvSpPr>
            <a:spLocks noGrp="1"/>
          </p:cNvSpPr>
          <p:nvPr>
            <p:ph type="body" sz="quarter" idx="22" hasCustomPrompt="1"/>
          </p:nvPr>
        </p:nvSpPr>
        <p:spPr>
          <a:xfrm>
            <a:off x="9136156" y="1618900"/>
            <a:ext cx="1342398" cy="311874"/>
          </a:xfrm>
          <a:noFill/>
        </p:spPr>
        <p:txBody>
          <a:bodyPr vert="horz" wrap="square" lIns="73152" tIns="73152" rIns="73152" bIns="73152" rtlCol="0" anchor="ctr" anchorCtr="0">
            <a:noAutofit/>
          </a:bodyPr>
          <a:lstStyle>
            <a:lvl1pPr marL="112027" indent="-112027" algn="l">
              <a:spcBef>
                <a:spcPts val="0"/>
              </a:spcBef>
              <a:buNone/>
              <a:defRPr lang="en-US" sz="1175"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628633" y="3594046"/>
            <a:ext cx="2838627" cy="1332159"/>
          </a:xfrm>
          <a:solidFill>
            <a:schemeClr val="bg1">
              <a:lumMod val="60000"/>
              <a:lumOff val="40000"/>
            </a:schemeClr>
          </a:solidFill>
        </p:spPr>
        <p:txBody>
          <a:bodyPr anchor="ctr" anchorCtr="0">
            <a:normAutofit/>
          </a:bodyPr>
          <a:lstStyle>
            <a:lvl1pPr marL="0" indent="0" algn="ctr">
              <a:lnSpc>
                <a:spcPct val="100000"/>
              </a:lnSpc>
              <a:buNone/>
              <a:defRPr sz="1371"/>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628632" y="5063041"/>
            <a:ext cx="1344637" cy="1344828"/>
          </a:xfrm>
          <a:solidFill>
            <a:schemeClr val="bg1">
              <a:lumMod val="60000"/>
              <a:lumOff val="40000"/>
            </a:schemeClr>
          </a:solidFill>
        </p:spPr>
        <p:txBody>
          <a:bodyPr anchor="ctr" anchorCtr="0">
            <a:normAutofit/>
          </a:bodyPr>
          <a:lstStyle>
            <a:lvl1pPr marL="0" indent="0" algn="ctr">
              <a:lnSpc>
                <a:spcPct val="100000"/>
              </a:lnSpc>
              <a:buNone/>
              <a:defRPr sz="1371"/>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622944" y="5063041"/>
            <a:ext cx="1344637" cy="1344828"/>
          </a:xfrm>
          <a:solidFill>
            <a:schemeClr val="bg1">
              <a:lumMod val="60000"/>
              <a:lumOff val="40000"/>
            </a:schemeClr>
          </a:solidFill>
        </p:spPr>
        <p:txBody>
          <a:bodyPr anchor="ctr" anchorCtr="0">
            <a:normAutofit/>
          </a:bodyPr>
          <a:lstStyle>
            <a:lvl1pPr marL="0" indent="0" algn="ctr">
              <a:lnSpc>
                <a:spcPct val="100000"/>
              </a:lnSpc>
              <a:buNone/>
              <a:defRPr sz="1371"/>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636970" y="587633"/>
            <a:ext cx="1330610" cy="375849"/>
          </a:xfrm>
          <a:solidFill>
            <a:schemeClr val="accent1"/>
          </a:solidFill>
        </p:spPr>
        <p:txBody>
          <a:bodyPr vert="horz" wrap="square" lIns="73152" tIns="73152" rIns="73152" bIns="73152" rtlCol="0" anchor="ctr" anchorCtr="0">
            <a:noAutofit/>
          </a:bodyPr>
          <a:lstStyle>
            <a:lvl1pPr marL="112027" indent="-112027" algn="l">
              <a:spcBef>
                <a:spcPts val="0"/>
              </a:spcBef>
              <a:buNone/>
              <a:defRPr lang="en-US" sz="1175"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627250" y="6099836"/>
            <a:ext cx="1346020" cy="311874"/>
          </a:xfrm>
          <a:noFill/>
        </p:spPr>
        <p:txBody>
          <a:bodyPr vert="horz" wrap="square" lIns="73152" tIns="73152" rIns="73152" bIns="73152" rtlCol="0" anchor="ctr" anchorCtr="0">
            <a:noAutofit/>
          </a:bodyPr>
          <a:lstStyle>
            <a:lvl1pPr marL="112027" indent="-112027" algn="l">
              <a:spcBef>
                <a:spcPts val="0"/>
              </a:spcBef>
              <a:buNone/>
              <a:defRPr lang="en-US" sz="1175"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636971" y="6080791"/>
            <a:ext cx="1321216" cy="311874"/>
          </a:xfrm>
          <a:noFill/>
        </p:spPr>
        <p:txBody>
          <a:bodyPr vert="horz" wrap="square" lIns="73152" tIns="73152" rIns="73152" bIns="73152" rtlCol="0" anchor="ctr" anchorCtr="0">
            <a:noAutofit/>
          </a:bodyPr>
          <a:lstStyle>
            <a:lvl1pPr marL="112027" indent="-112027" algn="l">
              <a:spcBef>
                <a:spcPts val="0"/>
              </a:spcBef>
              <a:buNone/>
              <a:defRPr lang="en-US" sz="1175"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627501" y="4608522"/>
            <a:ext cx="2843784" cy="311874"/>
          </a:xfrm>
          <a:noFill/>
        </p:spPr>
        <p:txBody>
          <a:bodyPr vert="horz" wrap="square" lIns="73152" tIns="73152" rIns="73152" bIns="73152" rtlCol="0" anchor="ctr" anchorCtr="0">
            <a:noAutofit/>
          </a:bodyPr>
          <a:lstStyle>
            <a:lvl1pPr marL="112027" indent="-112027" algn="l">
              <a:spcBef>
                <a:spcPts val="0"/>
              </a:spcBef>
              <a:buNone/>
              <a:defRPr lang="en-US" sz="1175"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114402" y="3120957"/>
            <a:ext cx="2843784" cy="311874"/>
          </a:xfrm>
          <a:noFill/>
        </p:spPr>
        <p:txBody>
          <a:bodyPr vert="horz" wrap="square" lIns="73152" tIns="73152" rIns="73152" bIns="73152" rtlCol="0" anchor="ctr" anchorCtr="0">
            <a:noAutofit/>
          </a:bodyPr>
          <a:lstStyle>
            <a:lvl1pPr marL="112027" indent="-112027" algn="l">
              <a:spcBef>
                <a:spcPts val="0"/>
              </a:spcBef>
              <a:buNone/>
              <a:defRPr lang="en-US" sz="1175"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628634" y="1337606"/>
            <a:ext cx="1365374" cy="1333085"/>
          </a:xfrm>
          <a:solidFill>
            <a:schemeClr val="bg1">
              <a:lumMod val="60000"/>
              <a:lumOff val="40000"/>
            </a:schemeClr>
          </a:solidFill>
        </p:spPr>
        <p:txBody>
          <a:bodyPr anchor="ctr" anchorCtr="0">
            <a:normAutofit/>
          </a:bodyPr>
          <a:lstStyle>
            <a:lvl1pPr marL="0" indent="0" algn="ctr">
              <a:lnSpc>
                <a:spcPct val="100000"/>
              </a:lnSpc>
              <a:buNone/>
              <a:defRPr sz="1371"/>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643649" y="2339004"/>
            <a:ext cx="1354749" cy="311874"/>
          </a:xfrm>
          <a:noFill/>
        </p:spPr>
        <p:txBody>
          <a:bodyPr vert="horz" wrap="square" lIns="73152" tIns="73152" rIns="73152" bIns="73152" rtlCol="0" anchor="ctr" anchorCtr="0">
            <a:noAutofit/>
          </a:bodyPr>
          <a:lstStyle>
            <a:lvl1pPr marL="112027" indent="-112027" algn="l">
              <a:spcBef>
                <a:spcPts val="0"/>
              </a:spcBef>
              <a:buNone/>
              <a:defRPr lang="en-US" sz="1175"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0327"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69304" y="6109841"/>
            <a:ext cx="1769505" cy="364224"/>
          </a:xfrm>
        </p:spPr>
        <p:txBody>
          <a:bodyPr/>
          <a:lstStyle/>
          <a:p>
            <a:pPr defTabSz="914192"/>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637483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pPr defTabSz="914192"/>
            <a:fld id="{DF8856BE-949E-4BF1-9D5E-AF39E8E54868}"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6" name="Footer Placeholder 5"/>
          <p:cNvSpPr>
            <a:spLocks noGrp="1"/>
          </p:cNvSpPr>
          <p:nvPr>
            <p:ph type="ftr" sz="quarter" idx="14"/>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5"/>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7"/>
            <a:ext cx="1360136" cy="460491"/>
          </a:xfrm>
          <a:prstGeom prst="rect">
            <a:avLst/>
          </a:prstGeom>
        </p:spPr>
      </p:pic>
    </p:spTree>
    <p:extLst>
      <p:ext uri="{BB962C8B-B14F-4D97-AF65-F5344CB8AC3E}">
        <p14:creationId xmlns:p14="http://schemas.microsoft.com/office/powerpoint/2010/main" val="278487274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pPr defTabSz="914192"/>
            <a:fld id="{D1C5881F-36F0-40BB-A3FF-60E6F140E7D4}"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1268"/>
            <a:ext cx="1350538" cy="457242"/>
          </a:xfrm>
          <a:prstGeom prst="rect">
            <a:avLst/>
          </a:prstGeom>
        </p:spPr>
      </p:pic>
    </p:spTree>
    <p:extLst>
      <p:ext uri="{BB962C8B-B14F-4D97-AF65-F5344CB8AC3E}">
        <p14:creationId xmlns:p14="http://schemas.microsoft.com/office/powerpoint/2010/main" val="332857048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8947" y="6241268"/>
            <a:ext cx="1350538" cy="457242"/>
          </a:xfrm>
          <a:prstGeom prst="rect">
            <a:avLst/>
          </a:prstGeom>
        </p:spPr>
      </p:pic>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pPr defTabSz="914192"/>
            <a:fld id="{D1C5881F-36F0-40BB-A3FF-60E6F140E7D4}"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Tree>
    <p:extLst>
      <p:ext uri="{BB962C8B-B14F-4D97-AF65-F5344CB8AC3E}">
        <p14:creationId xmlns:p14="http://schemas.microsoft.com/office/powerpoint/2010/main" val="21978976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pPr defTabSz="914192"/>
            <a:fld id="{6F87C8DF-A29B-444F-AC30-6D2947C5E82B}" type="datetime1">
              <a:rPr lang="en-US" smtClean="0">
                <a:solidFill>
                  <a:srgbClr val="00BCF2">
                    <a:lumMod val="40000"/>
                    <a:lumOff val="60000"/>
                  </a:srgbClr>
                </a:solidFill>
              </a:rPr>
              <a:pPr defTabSz="914192"/>
              <a:t>5/18/2015</a:t>
            </a:fld>
            <a:endParaRPr lang="en-US">
              <a:solidFill>
                <a:srgbClr val="00BCF2">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pPr defTabSz="914192"/>
            <a:r>
              <a:rPr lang="en-US" smtClean="0">
                <a:solidFill>
                  <a:srgbClr val="00BCF2">
                    <a:lumMod val="40000"/>
                    <a:lumOff val="60000"/>
                  </a:srgbClr>
                </a:solidFill>
              </a:rPr>
              <a:t>Microsoft Confidential</a:t>
            </a:r>
            <a:endParaRPr lang="en-US" dirty="0" smtClean="0">
              <a:solidFill>
                <a:srgbClr val="00BCF2">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pPr defTabSz="914192"/>
            <a:fld id="{2775DF8E-1151-4C45-8C93-3AB060627CA9}" type="slidenum">
              <a:rPr lang="en-US" smtClean="0">
                <a:solidFill>
                  <a:srgbClr val="00BCF2">
                    <a:lumMod val="40000"/>
                    <a:lumOff val="60000"/>
                  </a:srgbClr>
                </a:solidFill>
              </a:rPr>
              <a:pPr defTabSz="914192"/>
              <a:t>‹#›</a:t>
            </a:fld>
            <a:endParaRPr lang="en-US">
              <a:solidFill>
                <a:srgbClr val="00BCF2">
                  <a:lumMod val="40000"/>
                  <a:lumOff val="60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432057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pPr defTabSz="914192"/>
            <a:fld id="{F274F2DA-A81A-445A-980A-0AA0F39FE90C}" type="datetime1">
              <a:rPr lang="en-US" smtClean="0">
                <a:solidFill>
                  <a:srgbClr val="FF8C00">
                    <a:lumMod val="40000"/>
                    <a:lumOff val="60000"/>
                  </a:srgbClr>
                </a:solidFill>
              </a:rPr>
              <a:pPr defTabSz="914192"/>
              <a:t>5/18/2015</a:t>
            </a:fld>
            <a:endParaRPr lang="en-US">
              <a:solidFill>
                <a:srgbClr val="FF8C00">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pPr defTabSz="914192"/>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pPr defTabSz="914192"/>
            <a:fld id="{2775DF8E-1151-4C45-8C93-3AB060627CA9}" type="slidenum">
              <a:rPr lang="en-US" smtClean="0">
                <a:solidFill>
                  <a:srgbClr val="FF8C00">
                    <a:lumMod val="40000"/>
                    <a:lumOff val="60000"/>
                  </a:srgbClr>
                </a:solidFill>
              </a:rPr>
              <a:pPr defTabSz="914192"/>
              <a:t>‹#›</a:t>
            </a:fld>
            <a:endParaRPr lang="en-US">
              <a:solidFill>
                <a:srgbClr val="FF8C00">
                  <a:lumMod val="40000"/>
                  <a:lumOff val="60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31847666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pPr defTabSz="914192"/>
            <a:fld id="{E85A8A23-2AF9-4D72-A10E-D84E113245BD}" type="datetime1">
              <a:rPr lang="en-US" smtClean="0">
                <a:solidFill>
                  <a:srgbClr val="68217A">
                    <a:lumMod val="40000"/>
                    <a:lumOff val="60000"/>
                  </a:srgbClr>
                </a:solidFill>
              </a:rPr>
              <a:pPr defTabSz="914192"/>
              <a:t>5/18/2015</a:t>
            </a:fld>
            <a:endParaRPr lang="en-US">
              <a:solidFill>
                <a:srgbClr val="68217A">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pPr defTabSz="914192"/>
            <a:r>
              <a:rPr lang="en-US" smtClean="0">
                <a:solidFill>
                  <a:srgbClr val="68217A">
                    <a:lumMod val="40000"/>
                    <a:lumOff val="60000"/>
                  </a:srgbClr>
                </a:solidFill>
              </a:rPr>
              <a:t>Microsoft Confidential</a:t>
            </a:r>
            <a:endParaRPr lang="en-US" dirty="0" smtClean="0">
              <a:solidFill>
                <a:srgbClr val="68217A">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pPr defTabSz="914192"/>
            <a:fld id="{2775DF8E-1151-4C45-8C93-3AB060627CA9}" type="slidenum">
              <a:rPr lang="en-US" smtClean="0">
                <a:solidFill>
                  <a:srgbClr val="68217A">
                    <a:lumMod val="40000"/>
                    <a:lumOff val="60000"/>
                  </a:srgbClr>
                </a:solidFill>
              </a:rPr>
              <a:pPr defTabSz="914192"/>
              <a:t>‹#›</a:t>
            </a:fld>
            <a:endParaRPr lang="en-US">
              <a:solidFill>
                <a:srgbClr val="68217A">
                  <a:lumMod val="40000"/>
                  <a:lumOff val="60000"/>
                </a:srgbClr>
              </a:solidFill>
            </a:endParaRPr>
          </a:p>
        </p:txBody>
      </p:sp>
    </p:spTree>
    <p:extLst>
      <p:ext uri="{BB962C8B-B14F-4D97-AF65-F5344CB8AC3E}">
        <p14:creationId xmlns:p14="http://schemas.microsoft.com/office/powerpoint/2010/main" val="37545072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7"/>
            <a:ext cx="11653523" cy="18349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pPr defTabSz="914192"/>
            <a:fld id="{2F3BAC70-3324-4D03-BF37-DF6E49462F99}"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5" name="Footer Placeholder 4"/>
          <p:cNvSpPr>
            <a:spLocks noGrp="1"/>
          </p:cNvSpPr>
          <p:nvPr>
            <p:ph type="ftr" sz="quarter" idx="12"/>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7"/>
            <a:ext cx="1360136" cy="460491"/>
          </a:xfrm>
          <a:prstGeom prst="rect">
            <a:avLst/>
          </a:prstGeom>
        </p:spPr>
      </p:pic>
    </p:spTree>
    <p:extLst>
      <p:ext uri="{BB962C8B-B14F-4D97-AF65-F5344CB8AC3E}">
        <p14:creationId xmlns:p14="http://schemas.microsoft.com/office/powerpoint/2010/main" val="269857850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EECC81C7-9B44-4F63-913E-7EAD94B5FF4F}" type="datetimeFigureOut">
              <a:rPr lang="nl-NL" smtClean="0"/>
              <a:t>18-5-2015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6258785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7"/>
            <a:ext cx="11653523" cy="183499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pPr defTabSz="914192"/>
            <a:fld id="{DB2B500F-D182-45FE-9614-9C63CFD5D7C7}"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5" name="Footer Placeholder 4"/>
          <p:cNvSpPr>
            <a:spLocks noGrp="1"/>
          </p:cNvSpPr>
          <p:nvPr>
            <p:ph type="ftr" sz="quarter" idx="12"/>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7"/>
            <a:ext cx="1360136" cy="460491"/>
          </a:xfrm>
          <a:prstGeom prst="rect">
            <a:avLst/>
          </a:prstGeom>
        </p:spPr>
      </p:pic>
    </p:spTree>
    <p:extLst>
      <p:ext uri="{BB962C8B-B14F-4D97-AF65-F5344CB8AC3E}">
        <p14:creationId xmlns:p14="http://schemas.microsoft.com/office/powerpoint/2010/main" val="65307690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3499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pPr defTabSz="914192"/>
            <a:fld id="{9CDF5C6C-1D7F-4181-894D-D1D5CDC09395}"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3" name="Footer Placeholder 2"/>
          <p:cNvSpPr>
            <a:spLocks noGrp="1"/>
          </p:cNvSpPr>
          <p:nvPr>
            <p:ph type="ftr" sz="quarter" idx="12"/>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Tree>
    <p:extLst>
      <p:ext uri="{BB962C8B-B14F-4D97-AF65-F5344CB8AC3E}">
        <p14:creationId xmlns:p14="http://schemas.microsoft.com/office/powerpoint/2010/main" val="304946771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3499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pPr defTabSz="914192"/>
            <a:fld id="{43C0CA2A-A3B8-470C-B399-BD7C3BF658A5}"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3" name="Footer Placeholder 2"/>
          <p:cNvSpPr>
            <a:spLocks noGrp="1"/>
          </p:cNvSpPr>
          <p:nvPr>
            <p:ph type="ftr" sz="quarter" idx="12"/>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Tree>
    <p:extLst>
      <p:ext uri="{BB962C8B-B14F-4D97-AF65-F5344CB8AC3E}">
        <p14:creationId xmlns:p14="http://schemas.microsoft.com/office/powerpoint/2010/main" val="3406854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192"/>
            <a:fld id="{D2467E7F-CF77-45C3-A44E-ED167671D9A0}"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Tree>
    <p:extLst>
      <p:ext uri="{BB962C8B-B14F-4D97-AF65-F5344CB8AC3E}">
        <p14:creationId xmlns:p14="http://schemas.microsoft.com/office/powerpoint/2010/main" val="198852190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192"/>
            <a:fld id="{62C47BA7-672C-4327-8F7A-7FA7D99EA578}"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Tree>
    <p:extLst>
      <p:ext uri="{BB962C8B-B14F-4D97-AF65-F5344CB8AC3E}">
        <p14:creationId xmlns:p14="http://schemas.microsoft.com/office/powerpoint/2010/main" val="427628139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192"/>
            <a:fld id="{3543E286-F6E0-43BD-9037-0F6216DBA4C5}"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Tree>
    <p:extLst>
      <p:ext uri="{BB962C8B-B14F-4D97-AF65-F5344CB8AC3E}">
        <p14:creationId xmlns:p14="http://schemas.microsoft.com/office/powerpoint/2010/main" val="371105802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23" indent="-281623">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281623" indent="-281623">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192"/>
            <a:fld id="{8A96C152-DA16-43B7-A241-E3C384ACF4C6}"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7"/>
            <a:ext cx="1360136" cy="460491"/>
          </a:xfrm>
          <a:prstGeom prst="rect">
            <a:avLst/>
          </a:prstGeom>
        </p:spPr>
      </p:pic>
    </p:spTree>
    <p:extLst>
      <p:ext uri="{BB962C8B-B14F-4D97-AF65-F5344CB8AC3E}">
        <p14:creationId xmlns:p14="http://schemas.microsoft.com/office/powerpoint/2010/main" val="38677458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pPr defTabSz="914192"/>
            <a:fld id="{63D670E1-7EB3-4C04-B5DC-F7BE38D58F38}"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Tree>
    <p:extLst>
      <p:ext uri="{BB962C8B-B14F-4D97-AF65-F5344CB8AC3E}">
        <p14:creationId xmlns:p14="http://schemas.microsoft.com/office/powerpoint/2010/main" val="328383671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14192"/>
            <a:fld id="{85E91A7C-4EFF-433E-AB94-3AE3BC2A7670}"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4" name="Footer Placeholder 3"/>
          <p:cNvSpPr>
            <a:spLocks noGrp="1"/>
          </p:cNvSpPr>
          <p:nvPr>
            <p:ph type="ftr" sz="quarter" idx="11"/>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5" name="Slide Number Placeholder 4"/>
          <p:cNvSpPr>
            <a:spLocks noGrp="1"/>
          </p:cNvSpPr>
          <p:nvPr>
            <p:ph type="sldNum" sz="quarter" idx="12"/>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
        <p:nvSpPr>
          <p:cNvPr id="7" name="Title 1"/>
          <p:cNvSpPr>
            <a:spLocks noGrp="1"/>
          </p:cNvSpPr>
          <p:nvPr>
            <p:ph type="title"/>
          </p:nvPr>
        </p:nvSpPr>
        <p:spPr>
          <a:xfrm>
            <a:off x="269240" y="289512"/>
            <a:ext cx="11655840" cy="899665"/>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w="12700" cmpd="sng">
                <a:solidFill>
                  <a:srgbClr val="505050"/>
                </a:solidFill>
              </a:ln>
              <a:solidFill>
                <a:srgbClr val="00BCF2"/>
              </a:solidFill>
              <a:effectLst/>
              <a:uLnTx/>
              <a:uFillTx/>
              <a:latin typeface="Segoe UI"/>
              <a:ea typeface="+mn-ea"/>
              <a:cs typeface="+mn-cs"/>
            </a:endParaRPr>
          </a:p>
        </p:txBody>
      </p:sp>
      <p:sp>
        <p:nvSpPr>
          <p:cNvPr id="9" name="Text Placeholder 16"/>
          <p:cNvSpPr>
            <a:spLocks noGrp="1"/>
          </p:cNvSpPr>
          <p:nvPr>
            <p:ph type="body" sz="quarter" idx="21" hasCustomPrompt="1"/>
          </p:nvPr>
        </p:nvSpPr>
        <p:spPr>
          <a:xfrm>
            <a:off x="269239" y="1563383"/>
            <a:ext cx="11653522" cy="1692925"/>
          </a:xfrm>
        </p:spPr>
        <p:txBody>
          <a:bodyPr lIns="182880" tIns="182880" rIns="182880" bIns="182880"/>
          <a:lstStyle>
            <a:lvl1pPr marL="112017" indent="-112017">
              <a:lnSpc>
                <a:spcPct val="110000"/>
              </a:lnSpc>
              <a:buFont typeface="Lucida Grande"/>
              <a:buChar char=" "/>
              <a:defRPr sz="1371" baseline="0">
                <a:solidFill>
                  <a:schemeClr val="tx1"/>
                </a:solidFill>
                <a:latin typeface="Consolas"/>
                <a:cs typeface="Consolas"/>
              </a:defRPr>
            </a:lvl1pPr>
            <a:lvl2pPr marL="563199" indent="-112017">
              <a:lnSpc>
                <a:spcPct val="110000"/>
              </a:lnSpc>
              <a:buFont typeface="Lucida Grande"/>
              <a:buChar char=" "/>
              <a:defRPr sz="1371">
                <a:solidFill>
                  <a:schemeClr val="tx1"/>
                </a:solidFill>
                <a:latin typeface="Consolas"/>
              </a:defRPr>
            </a:lvl2pPr>
            <a:lvl3pPr marL="1008156" indent="-112017">
              <a:lnSpc>
                <a:spcPct val="110000"/>
              </a:lnSpc>
              <a:buFont typeface="Lucida Grande"/>
              <a:buChar char=" "/>
              <a:defRPr sz="1371" baseline="0">
                <a:solidFill>
                  <a:schemeClr val="tx1"/>
                </a:solidFill>
                <a:latin typeface="Consolas"/>
              </a:defRPr>
            </a:lvl3pPr>
            <a:lvl4pPr marL="1459338" indent="-112017">
              <a:lnSpc>
                <a:spcPct val="110000"/>
              </a:lnSpc>
              <a:buFont typeface="Lucida Grande"/>
              <a:buChar char=" "/>
              <a:defRPr sz="1371" baseline="0">
                <a:solidFill>
                  <a:schemeClr val="tx1"/>
                </a:solidFill>
                <a:latin typeface="Consolas"/>
              </a:defRPr>
            </a:lvl4pPr>
            <a:lvl5pPr marL="1904296" indent="-112017">
              <a:lnSpc>
                <a:spcPct val="110000"/>
              </a:lnSpc>
              <a:buFont typeface="Lucida Grande"/>
              <a:buChar char=" "/>
              <a:defRPr sz="1371"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242736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pPr defTabSz="914192"/>
            <a:fld id="{D2467E7F-CF77-45C3-A44E-ED167671D9A0}"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
        <p:nvSpPr>
          <p:cNvPr id="9" name="Rectangle 8"/>
          <p:cNvSpPr/>
          <p:nvPr userDrawn="1"/>
        </p:nvSpPr>
        <p:spPr>
          <a:xfrm>
            <a:off x="7327648" y="4936998"/>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Picture Placeholder 15"/>
          <p:cNvSpPr>
            <a:spLocks noGrp="1"/>
          </p:cNvSpPr>
          <p:nvPr>
            <p:ph type="pic" sz="quarter" idx="20"/>
          </p:nvPr>
        </p:nvSpPr>
        <p:spPr>
          <a:xfrm>
            <a:off x="7327041" y="4936479"/>
            <a:ext cx="621178" cy="623551"/>
          </a:xfrm>
          <a:prstGeom prst="rect">
            <a:avLst/>
          </a:prstGeom>
        </p:spPr>
        <p:txBody>
          <a:bodyPr wrap="none" lIns="0" tIns="0" rIns="0" bIns="0">
            <a:normAutofit/>
          </a:bodyPr>
          <a:lstStyle>
            <a:lvl1pPr marL="161319"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2" y="2081836"/>
            <a:ext cx="4287645" cy="2390320"/>
          </a:xfrm>
          <a:prstGeom prst="rect">
            <a:avLst/>
          </a:prstGeom>
        </p:spPr>
        <p:txBody>
          <a:bodyPr anchor="ctr" anchorCtr="0">
            <a:normAutofit/>
          </a:bodyPr>
          <a:lstStyle>
            <a:lvl1pPr marL="0" indent="0" algn="ctr">
              <a:spcBef>
                <a:spcPts val="0"/>
              </a:spcBef>
              <a:spcAft>
                <a:spcPts val="0"/>
              </a:spcAft>
              <a:buFontTx/>
              <a:buNone/>
              <a:defRPr sz="1567"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2"/>
            <a:ext cx="1419339" cy="280644"/>
          </a:xfrm>
          <a:prstGeom prst="rect">
            <a:avLst/>
          </a:prstGeom>
        </p:spPr>
        <p:txBody>
          <a:bodyPr lIns="0" tIns="0" rIns="0" bIns="0">
            <a:noAutofit/>
          </a:bodyPr>
          <a:lstStyle>
            <a:lvl1pPr marL="0" indent="0">
              <a:spcBef>
                <a:spcPts val="0"/>
              </a:spcBef>
              <a:buFontTx/>
              <a:buNone/>
              <a:defRPr sz="1077"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7"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69241" y="1189176"/>
            <a:ext cx="6590013" cy="1864933"/>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064" y="6248337"/>
            <a:ext cx="1360136" cy="460491"/>
          </a:xfrm>
          <a:prstGeom prst="rect">
            <a:avLst/>
          </a:prstGeom>
        </p:spPr>
      </p:pic>
    </p:spTree>
    <p:extLst>
      <p:ext uri="{BB962C8B-B14F-4D97-AF65-F5344CB8AC3E}">
        <p14:creationId xmlns:p14="http://schemas.microsoft.com/office/powerpoint/2010/main" val="109936212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EECC81C7-9B44-4F63-913E-7EAD94B5FF4F}" type="datetimeFigureOut">
              <a:rPr lang="nl-NL" smtClean="0"/>
              <a:t>18-5-2015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030966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pPr defTabSz="914192"/>
            <a:fld id="{D2467E7F-CF77-45C3-A44E-ED167671D9A0}"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
        <p:nvSpPr>
          <p:cNvPr id="9" name="Rectangle 8"/>
          <p:cNvSpPr/>
          <p:nvPr userDrawn="1"/>
        </p:nvSpPr>
        <p:spPr>
          <a:xfrm>
            <a:off x="7327648" y="4936998"/>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Picture Placeholder 15"/>
          <p:cNvSpPr>
            <a:spLocks noGrp="1"/>
          </p:cNvSpPr>
          <p:nvPr>
            <p:ph type="pic" sz="quarter" idx="20"/>
          </p:nvPr>
        </p:nvSpPr>
        <p:spPr>
          <a:xfrm>
            <a:off x="7327041" y="4936479"/>
            <a:ext cx="621178" cy="623551"/>
          </a:xfrm>
          <a:prstGeom prst="rect">
            <a:avLst/>
          </a:prstGeom>
        </p:spPr>
        <p:txBody>
          <a:bodyPr wrap="none" lIns="0" tIns="0" rIns="0" bIns="0">
            <a:normAutofit/>
          </a:bodyPr>
          <a:lstStyle>
            <a:lvl1pPr marL="161319"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2" y="2081836"/>
            <a:ext cx="4287645" cy="2390320"/>
          </a:xfrm>
          <a:prstGeom prst="rect">
            <a:avLst/>
          </a:prstGeom>
        </p:spPr>
        <p:txBody>
          <a:bodyPr anchor="ctr" anchorCtr="0">
            <a:normAutofit/>
          </a:bodyPr>
          <a:lstStyle>
            <a:lvl1pPr marL="0" indent="0" algn="ctr">
              <a:spcBef>
                <a:spcPts val="0"/>
              </a:spcBef>
              <a:spcAft>
                <a:spcPts val="0"/>
              </a:spcAft>
              <a:buFontTx/>
              <a:buNone/>
              <a:defRPr sz="1567"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2"/>
            <a:ext cx="1419339" cy="280644"/>
          </a:xfrm>
          <a:prstGeom prst="rect">
            <a:avLst/>
          </a:prstGeom>
        </p:spPr>
        <p:txBody>
          <a:bodyPr lIns="0" tIns="0" rIns="0" bIns="0">
            <a:noAutofit/>
          </a:bodyPr>
          <a:lstStyle>
            <a:lvl1pPr marL="0" indent="0">
              <a:spcBef>
                <a:spcPts val="0"/>
              </a:spcBef>
              <a:buFontTx/>
              <a:buNone/>
              <a:defRPr sz="1077"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7"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6401" y="2906012"/>
            <a:ext cx="2334439" cy="3735633"/>
          </a:xfrm>
          <a:prstGeom prst="rect">
            <a:avLst/>
          </a:prstGeom>
        </p:spPr>
      </p:pic>
      <p:sp>
        <p:nvSpPr>
          <p:cNvPr id="18" name="Picture Placeholder 2"/>
          <p:cNvSpPr>
            <a:spLocks noGrp="1"/>
          </p:cNvSpPr>
          <p:nvPr>
            <p:ph type="pic" sz="quarter" idx="23" hasCustomPrompt="1"/>
          </p:nvPr>
        </p:nvSpPr>
        <p:spPr>
          <a:xfrm>
            <a:off x="10248210" y="3637138"/>
            <a:ext cx="1332973" cy="2107954"/>
          </a:xfrm>
          <a:prstGeom prst="rect">
            <a:avLst/>
          </a:prstGeom>
        </p:spPr>
        <p:txBody>
          <a:bodyPr anchor="ctr" anchorCtr="0">
            <a:normAutofit/>
          </a:bodyPr>
          <a:lstStyle>
            <a:lvl1pPr marL="0" indent="0" algn="ctr">
              <a:spcBef>
                <a:spcPts val="0"/>
              </a:spcBef>
              <a:spcAft>
                <a:spcPts val="259"/>
              </a:spcAft>
              <a:buFontTx/>
              <a:buNone/>
              <a:defRPr sz="1175"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69241" y="1189176"/>
            <a:ext cx="6590013" cy="1864933"/>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64" y="6248337"/>
            <a:ext cx="1360136" cy="460491"/>
          </a:xfrm>
          <a:prstGeom prst="rect">
            <a:avLst/>
          </a:prstGeom>
        </p:spPr>
      </p:pic>
    </p:spTree>
    <p:extLst>
      <p:ext uri="{BB962C8B-B14F-4D97-AF65-F5344CB8AC3E}">
        <p14:creationId xmlns:p14="http://schemas.microsoft.com/office/powerpoint/2010/main" val="315233394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6590013" cy="1864933"/>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192"/>
            <a:fld id="{D2467E7F-CF77-45C3-A44E-ED167671D9A0}"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
        <p:nvSpPr>
          <p:cNvPr id="9" name="Rectangle 8"/>
          <p:cNvSpPr/>
          <p:nvPr userDrawn="1"/>
        </p:nvSpPr>
        <p:spPr>
          <a:xfrm>
            <a:off x="9682306" y="4400782"/>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Picture Placeholder 15"/>
          <p:cNvSpPr>
            <a:spLocks noGrp="1"/>
          </p:cNvSpPr>
          <p:nvPr>
            <p:ph type="pic" sz="quarter" idx="20"/>
          </p:nvPr>
        </p:nvSpPr>
        <p:spPr>
          <a:xfrm>
            <a:off x="9681699" y="4400265"/>
            <a:ext cx="621178" cy="623551"/>
          </a:xfrm>
          <a:prstGeom prst="rect">
            <a:avLst/>
          </a:prstGeom>
        </p:spPr>
        <p:txBody>
          <a:bodyPr wrap="none" lIns="0" tIns="0" rIns="0" bIns="0">
            <a:normAutofit/>
          </a:bodyPr>
          <a:lstStyle>
            <a:lvl1pPr marL="161319"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681699" y="4400265"/>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392913" y="4591165"/>
            <a:ext cx="1419339" cy="280644"/>
          </a:xfrm>
          <a:prstGeom prst="rect">
            <a:avLst/>
          </a:prstGeom>
        </p:spPr>
        <p:txBody>
          <a:bodyPr lIns="0" tIns="0" rIns="0" bIns="0">
            <a:noAutofit/>
          </a:bodyPr>
          <a:lstStyle>
            <a:lvl1pPr marL="0" indent="0">
              <a:spcBef>
                <a:spcPts val="0"/>
              </a:spcBef>
              <a:buFontTx/>
              <a:buNone/>
              <a:defRPr sz="1077"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392913" y="4742928"/>
            <a:ext cx="1419339" cy="280644"/>
          </a:xfrm>
          <a:prstGeom prst="rect">
            <a:avLst/>
          </a:prstGeom>
        </p:spPr>
        <p:txBody>
          <a:bodyPr lIns="0" tIns="0" rIns="0" bIns="0">
            <a:noAutofit/>
          </a:bodyPr>
          <a:lstStyle>
            <a:lvl1pPr marL="0" indent="0">
              <a:spcBef>
                <a:spcPts val="0"/>
              </a:spcBef>
              <a:buFontTx/>
              <a:buNone/>
              <a:defRPr sz="1077"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18915" y="664631"/>
            <a:ext cx="3330489" cy="5329540"/>
          </a:xfrm>
          <a:prstGeom prst="rect">
            <a:avLst/>
          </a:prstGeom>
        </p:spPr>
      </p:pic>
      <p:sp>
        <p:nvSpPr>
          <p:cNvPr id="18" name="Picture Placeholder 2"/>
          <p:cNvSpPr>
            <a:spLocks noGrp="1"/>
          </p:cNvSpPr>
          <p:nvPr>
            <p:ph type="pic" sz="quarter" idx="23" hasCustomPrompt="1"/>
          </p:nvPr>
        </p:nvSpPr>
        <p:spPr>
          <a:xfrm>
            <a:off x="7302763" y="1704670"/>
            <a:ext cx="1901722" cy="3007369"/>
          </a:xfrm>
          <a:prstGeom prst="rect">
            <a:avLst/>
          </a:prstGeom>
        </p:spPr>
        <p:txBody>
          <a:bodyPr anchor="ctr" anchorCtr="0">
            <a:normAutofit/>
          </a:bodyPr>
          <a:lstStyle>
            <a:lvl1pPr marL="0" indent="0" algn="ctr">
              <a:spcBef>
                <a:spcPts val="0"/>
              </a:spcBef>
              <a:spcAft>
                <a:spcPts val="259"/>
              </a:spcAft>
              <a:buFontTx/>
              <a:buNone/>
              <a:defRPr sz="1175"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064" y="6248337"/>
            <a:ext cx="1360136" cy="460491"/>
          </a:xfrm>
          <a:prstGeom prst="rect">
            <a:avLst/>
          </a:prstGeom>
        </p:spPr>
      </p:pic>
    </p:spTree>
    <p:extLst>
      <p:ext uri="{BB962C8B-B14F-4D97-AF65-F5344CB8AC3E}">
        <p14:creationId xmlns:p14="http://schemas.microsoft.com/office/powerpoint/2010/main" val="14499911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6590013" cy="1864933"/>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192"/>
            <a:fld id="{D2467E7F-CF77-45C3-A44E-ED167671D9A0}"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233486" y="1258085"/>
            <a:ext cx="2838679" cy="5005749"/>
          </a:xfrm>
          <a:prstGeom prst="rect">
            <a:avLst/>
          </a:prstGeom>
        </p:spPr>
      </p:pic>
      <p:sp>
        <p:nvSpPr>
          <p:cNvPr id="20" name="Picture Placeholder 9"/>
          <p:cNvSpPr>
            <a:spLocks noGrp="1"/>
          </p:cNvSpPr>
          <p:nvPr>
            <p:ph type="pic" sz="quarter" idx="24" hasCustomPrompt="1"/>
          </p:nvPr>
        </p:nvSpPr>
        <p:spPr>
          <a:xfrm>
            <a:off x="9532295" y="1785321"/>
            <a:ext cx="2173190" cy="3580716"/>
          </a:xfrm>
          <a:solidFill>
            <a:schemeClr val="bg2"/>
          </a:solidFill>
        </p:spPr>
        <p:txBody>
          <a:bodyPr anchor="ctr" anchorCtr="0">
            <a:normAutofit/>
          </a:bodyPr>
          <a:lstStyle>
            <a:lvl1pPr marL="0" indent="0" algn="ctr">
              <a:lnSpc>
                <a:spcPct val="100000"/>
              </a:lnSpc>
              <a:buNone/>
              <a:defRPr sz="1371" baseline="0"/>
            </a:lvl1pPr>
          </a:lstStyle>
          <a:p>
            <a:r>
              <a:rPr lang="en-US" dirty="0" smtClean="0"/>
              <a:t>Click to place </a:t>
            </a:r>
            <a:br>
              <a:rPr lang="en-US" dirty="0" smtClean="0"/>
            </a:br>
            <a:r>
              <a:rPr lang="en-US" dirty="0" smtClean="0"/>
              <a:t>screen shot</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064" y="6248337"/>
            <a:ext cx="1360136" cy="460491"/>
          </a:xfrm>
          <a:prstGeom prst="rect">
            <a:avLst/>
          </a:prstGeom>
        </p:spPr>
      </p:pic>
    </p:spTree>
    <p:extLst>
      <p:ext uri="{BB962C8B-B14F-4D97-AF65-F5344CB8AC3E}">
        <p14:creationId xmlns:p14="http://schemas.microsoft.com/office/powerpoint/2010/main" val="365693248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14192"/>
            <a:fld id="{85E91A7C-4EFF-433E-AB94-3AE3BC2A7670}"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4" name="Footer Placeholder 3"/>
          <p:cNvSpPr>
            <a:spLocks noGrp="1"/>
          </p:cNvSpPr>
          <p:nvPr>
            <p:ph type="ftr" sz="quarter" idx="11"/>
          </p:nvPr>
        </p:nvSpPr>
        <p:spPr/>
        <p:txBody>
          <a:body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5" name="Slide Number Placeholder 4"/>
          <p:cNvSpPr>
            <a:spLocks noGrp="1"/>
          </p:cNvSpPr>
          <p:nvPr>
            <p:ph type="sldNum" sz="quarter" idx="12"/>
          </p:nvPr>
        </p:nvSpPr>
        <p:spPr/>
        <p:txBody>
          <a:body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Tree>
    <p:extLst>
      <p:ext uri="{BB962C8B-B14F-4D97-AF65-F5344CB8AC3E}">
        <p14:creationId xmlns:p14="http://schemas.microsoft.com/office/powerpoint/2010/main" val="419355833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pPr defTabSz="914192"/>
            <a:fld id="{D25CC566-6E14-4F8A-BF5C-3220498B48A3}" type="datetime1">
              <a:rPr lang="en-US" smtClean="0">
                <a:solidFill>
                  <a:srgbClr val="00BCF2">
                    <a:lumMod val="40000"/>
                    <a:lumOff val="60000"/>
                  </a:srgbClr>
                </a:solidFill>
              </a:rPr>
              <a:pPr defTabSz="914192"/>
              <a:t>5/18/2015</a:t>
            </a:fld>
            <a:endParaRPr lang="en-US">
              <a:solidFill>
                <a:srgbClr val="00BCF2">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pPr defTabSz="914192"/>
            <a:r>
              <a:rPr lang="en-US" smtClean="0">
                <a:solidFill>
                  <a:srgbClr val="00BCF2">
                    <a:lumMod val="40000"/>
                    <a:lumOff val="60000"/>
                  </a:srgbClr>
                </a:solidFill>
              </a:rPr>
              <a:t>Microsoft Confidential</a:t>
            </a:r>
            <a:endParaRPr lang="en-US" dirty="0" smtClean="0">
              <a:solidFill>
                <a:srgbClr val="00BCF2">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pPr defTabSz="914192"/>
            <a:fld id="{2775DF8E-1151-4C45-8C93-3AB060627CA9}" type="slidenum">
              <a:rPr lang="en-US" smtClean="0">
                <a:solidFill>
                  <a:srgbClr val="00BCF2">
                    <a:lumMod val="40000"/>
                    <a:lumOff val="60000"/>
                  </a:srgbClr>
                </a:solidFill>
              </a:rPr>
              <a:pPr defTabSz="914192"/>
              <a:t>‹#›</a:t>
            </a:fld>
            <a:endParaRPr lang="en-US">
              <a:solidFill>
                <a:srgbClr val="00BCF2">
                  <a:lumMod val="40000"/>
                  <a:lumOff val="60000"/>
                </a:srgbClr>
              </a:solidFill>
            </a:endParaRPr>
          </a:p>
        </p:txBody>
      </p:sp>
    </p:spTree>
    <p:extLst>
      <p:ext uri="{BB962C8B-B14F-4D97-AF65-F5344CB8AC3E}">
        <p14:creationId xmlns:p14="http://schemas.microsoft.com/office/powerpoint/2010/main" val="40405549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pPr defTabSz="914192"/>
            <a:fld id="{E5FDCD9F-8EFD-42A8-BAD9-E43A885E7FD7}" type="datetime1">
              <a:rPr lang="en-US" smtClean="0">
                <a:solidFill>
                  <a:srgbClr val="FF8C00">
                    <a:lumMod val="40000"/>
                    <a:lumOff val="60000"/>
                  </a:srgbClr>
                </a:solidFill>
              </a:rPr>
              <a:pPr defTabSz="914192"/>
              <a:t>5/18/2015</a:t>
            </a:fld>
            <a:endParaRPr lang="en-US">
              <a:solidFill>
                <a:srgbClr val="FF8C00">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pPr defTabSz="914192"/>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pPr defTabSz="914192"/>
            <a:fld id="{2775DF8E-1151-4C45-8C93-3AB060627CA9}" type="slidenum">
              <a:rPr lang="en-US" smtClean="0">
                <a:solidFill>
                  <a:srgbClr val="FF8C00">
                    <a:lumMod val="40000"/>
                    <a:lumOff val="60000"/>
                  </a:srgbClr>
                </a:solidFill>
              </a:rPr>
              <a:pPr defTabSz="914192"/>
              <a:t>‹#›</a:t>
            </a:fld>
            <a:endParaRPr lang="en-US">
              <a:solidFill>
                <a:srgbClr val="FF8C00">
                  <a:lumMod val="40000"/>
                  <a:lumOff val="60000"/>
                </a:srgbClr>
              </a:solidFill>
            </a:endParaRPr>
          </a:p>
        </p:txBody>
      </p:sp>
    </p:spTree>
    <p:extLst>
      <p:ext uri="{BB962C8B-B14F-4D97-AF65-F5344CB8AC3E}">
        <p14:creationId xmlns:p14="http://schemas.microsoft.com/office/powerpoint/2010/main" val="9083687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pPr defTabSz="914192"/>
            <a:fld id="{6AD12051-B456-4405-8380-C3FD2EE5DFA6}" type="datetime1">
              <a:rPr lang="en-US" smtClean="0">
                <a:solidFill>
                  <a:srgbClr val="68217A">
                    <a:lumMod val="40000"/>
                    <a:lumOff val="60000"/>
                  </a:srgbClr>
                </a:solidFill>
              </a:rPr>
              <a:pPr defTabSz="914192"/>
              <a:t>5/18/2015</a:t>
            </a:fld>
            <a:endParaRPr lang="en-US">
              <a:solidFill>
                <a:srgbClr val="68217A">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pPr defTabSz="914192"/>
            <a:r>
              <a:rPr lang="en-US" smtClean="0">
                <a:solidFill>
                  <a:srgbClr val="68217A">
                    <a:lumMod val="40000"/>
                    <a:lumOff val="60000"/>
                  </a:srgbClr>
                </a:solidFill>
              </a:rPr>
              <a:t>Microsoft Confidential</a:t>
            </a:r>
            <a:endParaRPr lang="en-US" dirty="0" smtClean="0">
              <a:solidFill>
                <a:srgbClr val="68217A">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pPr defTabSz="914192"/>
            <a:fld id="{2775DF8E-1151-4C45-8C93-3AB060627CA9}" type="slidenum">
              <a:rPr lang="en-US" smtClean="0">
                <a:solidFill>
                  <a:srgbClr val="68217A">
                    <a:lumMod val="40000"/>
                    <a:lumOff val="60000"/>
                  </a:srgbClr>
                </a:solidFill>
              </a:rPr>
              <a:pPr defTabSz="914192"/>
              <a:t>‹#›</a:t>
            </a:fld>
            <a:endParaRPr lang="en-US">
              <a:solidFill>
                <a:srgbClr val="68217A">
                  <a:lumMod val="40000"/>
                  <a:lumOff val="60000"/>
                </a:srgbClr>
              </a:solidFill>
            </a:endParaRPr>
          </a:p>
        </p:txBody>
      </p:sp>
    </p:spTree>
    <p:extLst>
      <p:ext uri="{BB962C8B-B14F-4D97-AF65-F5344CB8AC3E}">
        <p14:creationId xmlns:p14="http://schemas.microsoft.com/office/powerpoint/2010/main" val="1282610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10302" y="6356802"/>
            <a:ext cx="2742188" cy="364224"/>
          </a:xfrm>
        </p:spPr>
        <p:txBody>
          <a:bodyPr/>
          <a:lstStyle>
            <a:lvl1pPr>
              <a:defRPr>
                <a:solidFill>
                  <a:schemeClr val="bg1"/>
                </a:solidFill>
              </a:defRPr>
            </a:lvl1pPr>
          </a:lstStyle>
          <a:p>
            <a:pPr defTabSz="914192"/>
            <a:fld id="{2E6C8223-FB88-46A3-B41D-44B2610DF9D3}" type="datetime1">
              <a:rPr lang="en-US" smtClean="0">
                <a:solidFill>
                  <a:srgbClr val="505050"/>
                </a:solidFill>
              </a:rPr>
              <a:pPr defTabSz="914192"/>
              <a:t>5/18/2015</a:t>
            </a:fld>
            <a:endParaRPr lang="en-US">
              <a:solidFill>
                <a:srgbClr val="505050"/>
              </a:solidFill>
            </a:endParaRPr>
          </a:p>
        </p:txBody>
      </p:sp>
      <p:sp>
        <p:nvSpPr>
          <p:cNvPr id="7" name="Footer Placeholder 6"/>
          <p:cNvSpPr>
            <a:spLocks noGrp="1"/>
          </p:cNvSpPr>
          <p:nvPr>
            <p:ph type="ftr" sz="quarter" idx="13"/>
          </p:nvPr>
        </p:nvSpPr>
        <p:spPr>
          <a:xfrm>
            <a:off x="740797" y="6356803"/>
            <a:ext cx="1769505" cy="364224"/>
          </a:xfrm>
        </p:spPr>
        <p:txBody>
          <a:bodyPr/>
          <a:lstStyle>
            <a:lvl1pPr>
              <a:defRPr>
                <a:solidFill>
                  <a:schemeClr val="bg1"/>
                </a:solidFill>
              </a:defRPr>
            </a:lvl1pPr>
          </a:lstStyle>
          <a:p>
            <a:pPr defTabSz="914192"/>
            <a:r>
              <a:rPr lang="en-US" smtClean="0">
                <a:solidFill>
                  <a:srgbClr val="505050"/>
                </a:solidFill>
              </a:rPr>
              <a:t>Microsoft Confidential</a:t>
            </a:r>
            <a:endParaRPr lang="en-US" dirty="0" smtClean="0">
              <a:solidFill>
                <a:srgbClr val="505050"/>
              </a:solidFill>
            </a:endParaRPr>
          </a:p>
        </p:txBody>
      </p:sp>
      <p:sp>
        <p:nvSpPr>
          <p:cNvPr id="8" name="Slide Number Placeholder 7"/>
          <p:cNvSpPr>
            <a:spLocks noGrp="1"/>
          </p:cNvSpPr>
          <p:nvPr>
            <p:ph type="sldNum" sz="quarter" idx="14"/>
          </p:nvPr>
        </p:nvSpPr>
        <p:spPr>
          <a:xfrm>
            <a:off x="264570" y="6356803"/>
            <a:ext cx="476227" cy="364224"/>
          </a:xfrm>
        </p:spPr>
        <p:txBody>
          <a:bodyPr/>
          <a:lstStyle>
            <a:lvl1pPr>
              <a:defRPr>
                <a:solidFill>
                  <a:schemeClr val="bg1"/>
                </a:solidFill>
              </a:defRPr>
            </a:lvl1pPr>
          </a:lstStyle>
          <a:p>
            <a:pPr defTabSz="914192"/>
            <a:fld id="{2775DF8E-1151-4C45-8C93-3AB060627CA9}" type="slidenum">
              <a:rPr lang="en-US" smtClean="0">
                <a:solidFill>
                  <a:srgbClr val="505050"/>
                </a:solidFill>
              </a:rPr>
              <a:pPr defTabSz="914192"/>
              <a:t>‹#›</a:t>
            </a:fld>
            <a:endParaRPr lang="en-US" dirty="0">
              <a:solidFill>
                <a:srgbClr val="505050"/>
              </a:solidFill>
            </a:endParaRPr>
          </a:p>
        </p:txBody>
      </p:sp>
    </p:spTree>
    <p:extLst>
      <p:ext uri="{BB962C8B-B14F-4D97-AF65-F5344CB8AC3E}">
        <p14:creationId xmlns:p14="http://schemas.microsoft.com/office/powerpoint/2010/main" val="33517998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Section Title Accent Color 1">
    <p:bg>
      <p:bgPr>
        <a:solidFill>
          <a:srgbClr val="00188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1678162"/>
            <a:ext cx="12191999" cy="388505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717141" y="2530893"/>
            <a:ext cx="4941541" cy="1796217"/>
          </a:xfrm>
          <a:noFill/>
        </p:spPr>
        <p:txBody>
          <a:bodyPr lIns="0" tIns="0" rIns="0" bIns="0" anchor="ctr" anchorCtr="0"/>
          <a:lstStyle>
            <a:lvl1pPr algn="r">
              <a:defRPr lang="en-US" sz="3920" b="1" kern="1200" cap="none" spc="-98" baseline="0" dirty="0">
                <a:ln w="3175">
                  <a:noFill/>
                </a:ln>
                <a:solidFill>
                  <a:schemeClr val="tx1"/>
                </a:solidFill>
                <a:effectLst/>
                <a:latin typeface="+mn-lt"/>
                <a:ea typeface="+mn-ea"/>
                <a:cs typeface="+mn-cs"/>
              </a:defRPr>
            </a:lvl1pPr>
          </a:lstStyle>
          <a:p>
            <a:r>
              <a:rPr lang="en-US" dirty="0" smtClean="0"/>
              <a:t>SECTION TITLE</a:t>
            </a:r>
            <a:endParaRPr lang="en-US" dirty="0"/>
          </a:p>
        </p:txBody>
      </p:sp>
    </p:spTree>
    <p:extLst>
      <p:ext uri="{BB962C8B-B14F-4D97-AF65-F5344CB8AC3E}">
        <p14:creationId xmlns:p14="http://schemas.microsoft.com/office/powerpoint/2010/main" val="33690380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67169"/>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38343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C81C7-9B44-4F63-913E-7EAD94B5FF4F}" type="datetimeFigureOut">
              <a:rPr lang="nl-NL" smtClean="0"/>
              <a:t>18-5-2015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1629732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_Section Title Accent Color 1">
    <p:bg>
      <p:bgPr>
        <a:solidFill>
          <a:srgbClr val="FFAF00"/>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1678162"/>
            <a:ext cx="12191999" cy="3885059"/>
          </a:xfrm>
          <a:prstGeom prst="rect">
            <a:avLst/>
          </a:prstGeom>
          <a:solidFill>
            <a:srgbClr val="EEA4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717141" y="2530893"/>
            <a:ext cx="4941542" cy="1796217"/>
          </a:xfrm>
          <a:noFill/>
        </p:spPr>
        <p:txBody>
          <a:bodyPr lIns="0" tIns="0" rIns="0" bIns="0" anchor="ctr" anchorCtr="0"/>
          <a:lstStyle>
            <a:lvl1pPr algn="r">
              <a:defRPr lang="en-US" sz="3920" b="1" kern="1200" cap="none" spc="-98" baseline="0" dirty="0">
                <a:ln w="3175">
                  <a:noFill/>
                </a:ln>
                <a:solidFill>
                  <a:schemeClr val="tx1"/>
                </a:solidFill>
                <a:effectLst/>
                <a:latin typeface="+mn-lt"/>
                <a:ea typeface="+mn-ea"/>
                <a:cs typeface="+mn-cs"/>
              </a:defRPr>
            </a:lvl1pPr>
          </a:lstStyle>
          <a:p>
            <a:r>
              <a:rPr lang="en-US" dirty="0" smtClean="0"/>
              <a:t>SECTION TITLE</a:t>
            </a:r>
            <a:endParaRPr lang="en-US" dirty="0"/>
          </a:p>
        </p:txBody>
      </p:sp>
    </p:spTree>
    <p:extLst>
      <p:ext uri="{BB962C8B-B14F-4D97-AF65-F5344CB8AC3E}">
        <p14:creationId xmlns:p14="http://schemas.microsoft.com/office/powerpoint/2010/main" val="19369102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3" descr="C:\Users\v-junyo\Desktop\WIN12_Marius_Sony_1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3028" r="8333" b="1"/>
          <a:stretch/>
        </p:blipFill>
        <p:spPr bwMode="auto">
          <a:xfrm>
            <a:off x="312" y="16093"/>
            <a:ext cx="12191377" cy="68258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52985" y="26640"/>
            <a:ext cx="4981822" cy="6831360"/>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53608" y="2602519"/>
            <a:ext cx="4981200" cy="420115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5"/>
            <a:ext cx="4180203" cy="325858"/>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rgbClr val="009E49"/>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9738913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lumMod val="85000"/>
          </a:schemeClr>
        </a:solidFill>
        <a:effectLst/>
      </p:bgPr>
    </p:bg>
    <p:spTree>
      <p:nvGrpSpPr>
        <p:cNvPr id="1" name=""/>
        <p:cNvGrpSpPr/>
        <p:nvPr/>
      </p:nvGrpSpPr>
      <p:grpSpPr>
        <a:xfrm>
          <a:off x="0" y="0"/>
          <a:ext cx="0" cy="0"/>
          <a:chOff x="0" y="0"/>
          <a:chExt cx="0" cy="0"/>
        </a:xfrm>
      </p:grpSpPr>
      <p:pic>
        <p:nvPicPr>
          <p:cNvPr id="11" name="Picture Placeholder 8"/>
          <p:cNvPicPr>
            <a:picLocks noChangeAspect="1"/>
          </p:cNvPicPr>
          <p:nvPr userDrawn="1"/>
        </p:nvPicPr>
        <p:blipFill>
          <a:blip r:embed="rId2" cstate="print">
            <a:extLst>
              <a:ext uri="{28A0092B-C50C-407E-A947-70E740481C1C}">
                <a14:useLocalDpi xmlns:a14="http://schemas.microsoft.com/office/drawing/2010/main" val="0"/>
              </a:ext>
            </a:extLst>
          </a:blip>
          <a:srcRect l="398" r="398"/>
          <a:stretch>
            <a:fillRect/>
          </a:stretch>
        </p:blipFill>
        <p:spPr>
          <a:xfrm>
            <a:off x="118871" y="89736"/>
            <a:ext cx="3748082" cy="6713932"/>
          </a:xfrm>
          <a:prstGeom prst="rect">
            <a:avLst/>
          </a:prstGeom>
        </p:spPr>
      </p:pic>
      <p:pic>
        <p:nvPicPr>
          <p:cNvPr id="9" name="Picture Placeholder 9"/>
          <p:cNvPicPr>
            <a:picLocks noChangeAspect="1"/>
          </p:cNvPicPr>
          <p:nvPr userDrawn="1"/>
        </p:nvPicPr>
        <p:blipFill rotWithShape="1">
          <a:blip r:embed="rId3" cstate="print">
            <a:extLst>
              <a:ext uri="{28A0092B-C50C-407E-A947-70E740481C1C}">
                <a14:useLocalDpi xmlns:a14="http://schemas.microsoft.com/office/drawing/2010/main" val="0"/>
              </a:ext>
            </a:extLst>
          </a:blip>
          <a:srcRect t="-90" b="46088"/>
          <a:stretch/>
        </p:blipFill>
        <p:spPr>
          <a:xfrm>
            <a:off x="3236990" y="89737"/>
            <a:ext cx="8955011" cy="6713932"/>
          </a:xfrm>
          <a:prstGeom prst="rect">
            <a:avLst/>
          </a:prstGeom>
        </p:spPr>
      </p:pic>
      <p:sp>
        <p:nvSpPr>
          <p:cNvPr id="8" name="Rectangle 7"/>
          <p:cNvSpPr/>
          <p:nvPr userDrawn="1"/>
        </p:nvSpPr>
        <p:spPr bwMode="auto">
          <a:xfrm>
            <a:off x="-2" y="-20662"/>
            <a:ext cx="12188726" cy="6878662"/>
          </a:xfrm>
          <a:prstGeom prst="rect">
            <a:avLst/>
          </a:prstGeom>
          <a:solidFill>
            <a:srgbClr val="008000">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752985" y="26640"/>
            <a:ext cx="4981822" cy="6831360"/>
          </a:xfrm>
          <a:prstGeom prst="rect">
            <a:avLst/>
          </a:prstGeom>
          <a:solidFill>
            <a:schemeClr val="bg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52987" y="2602519"/>
            <a:ext cx="4981821" cy="420115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rgbClr val="FFAF00"/>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5"/>
            <a:ext cx="4180203" cy="325858"/>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rgbClr val="009E49"/>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351463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4152" b="1458"/>
          <a:stretch/>
        </p:blipFill>
        <p:spPr>
          <a:xfrm>
            <a:off x="312" y="-312"/>
            <a:ext cx="12191377" cy="6858623"/>
          </a:xfrm>
          <a:prstGeom prst="rect">
            <a:avLst/>
          </a:prstGeom>
        </p:spPr>
      </p:pic>
      <p:sp>
        <p:nvSpPr>
          <p:cNvPr id="2" name="Rectangle 1"/>
          <p:cNvSpPr/>
          <p:nvPr userDrawn="1"/>
        </p:nvSpPr>
        <p:spPr bwMode="auto">
          <a:xfrm>
            <a:off x="2" y="0"/>
            <a:ext cx="5789411" cy="6858000"/>
          </a:xfrm>
          <a:prstGeom prst="rect">
            <a:avLst/>
          </a:prstGeom>
          <a:gradFill flip="none" rotWithShape="1">
            <a:gsLst>
              <a:gs pos="100000">
                <a:srgbClr val="000000">
                  <a:alpha val="0"/>
                </a:srgbClr>
              </a:gs>
              <a:gs pos="0">
                <a:schemeClr val="bg1">
                  <a:alpha val="0"/>
                </a:schemeClr>
              </a:gs>
              <a:gs pos="16000">
                <a:schemeClr val="bg1">
                  <a:alpha val="53000"/>
                </a:schemeClr>
              </a:gs>
              <a:gs pos="12000">
                <a:schemeClr val="bg1">
                  <a:lumMod val="95000"/>
                  <a:alpha val="53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b" anchorCtr="0"/>
          <a:lstStyle>
            <a:lvl1pPr>
              <a:defRPr lang="en-US" sz="3920" b="1" kern="1200" cap="none" spc="-98" baseline="0" dirty="0" smtClean="0">
                <a:ln w="3175">
                  <a:noFill/>
                </a:ln>
                <a:solidFill>
                  <a:srgbClr val="021F4F"/>
                </a:solidFill>
                <a:effectLst/>
                <a:latin typeface="+mn-lt"/>
                <a:ea typeface="+mn-ea"/>
                <a:cs typeface="+mn-cs"/>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1"/>
            <a:ext cx="6276530" cy="1789991"/>
          </a:xfrm>
          <a:noFill/>
        </p:spPr>
        <p:txBody>
          <a:bodyPr tIns="109728" bIns="109728">
            <a:noAutofit/>
          </a:bodyPr>
          <a:lstStyle>
            <a:lvl1pPr marL="0" indent="0">
              <a:spcBef>
                <a:spcPts val="0"/>
              </a:spcBef>
              <a:buNone/>
              <a:defRPr lang="en-US" sz="3920" b="0" kern="1200" cap="none" spc="-98" baseline="0" dirty="0" smtClean="0">
                <a:ln w="3175">
                  <a:noFill/>
                </a:ln>
                <a:solidFill>
                  <a:srgbClr val="021F4F"/>
                </a:solidFill>
                <a:effectLst/>
                <a:latin typeface="Segoe UI Light"/>
                <a:ea typeface="+mn-ea"/>
                <a:cs typeface="+mn-cs"/>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81277" y="352751"/>
            <a:ext cx="1897136" cy="697949"/>
          </a:xfrm>
          <a:prstGeom prst="rect">
            <a:avLst/>
          </a:prstGeom>
        </p:spPr>
      </p:pic>
      <p:sp>
        <p:nvSpPr>
          <p:cNvPr id="13"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66053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355" b="7843"/>
          <a:stretch/>
        </p:blipFill>
        <p:spPr>
          <a:xfrm flipH="1">
            <a:off x="624" y="2"/>
            <a:ext cx="12191377" cy="6816955"/>
          </a:xfrm>
          <a:prstGeom prst="rect">
            <a:avLst/>
          </a:prstGeom>
        </p:spPr>
      </p:pic>
      <p:sp>
        <p:nvSpPr>
          <p:cNvPr id="2" name="Rectangle 1"/>
          <p:cNvSpPr/>
          <p:nvPr userDrawn="1"/>
        </p:nvSpPr>
        <p:spPr bwMode="auto">
          <a:xfrm>
            <a:off x="752985" y="26640"/>
            <a:ext cx="4981822" cy="6831360"/>
          </a:xfrm>
          <a:prstGeom prst="rect">
            <a:avLst/>
          </a:prstGeom>
          <a:solidFill>
            <a:schemeClr val="bg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52987" y="2602519"/>
            <a:ext cx="4981821" cy="42011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5"/>
            <a:ext cx="4180203" cy="325858"/>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chemeClr val="accent2"/>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5288110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0_Blank">
    <p:bg>
      <p:bgPr>
        <a:solidFill>
          <a:schemeClr val="bg1">
            <a:lumMod val="85000"/>
          </a:schemeClr>
        </a:solidFill>
        <a:effectLst/>
      </p:bgPr>
    </p:bg>
    <p:spTree>
      <p:nvGrpSpPr>
        <p:cNvPr id="1" name=""/>
        <p:cNvGrpSpPr/>
        <p:nvPr/>
      </p:nvGrpSpPr>
      <p:grpSpPr>
        <a:xfrm>
          <a:off x="0" y="0"/>
          <a:ext cx="0" cy="0"/>
          <a:chOff x="0" y="0"/>
          <a:chExt cx="0" cy="0"/>
        </a:xfrm>
      </p:grpSpPr>
      <p:pic>
        <p:nvPicPr>
          <p:cNvPr id="8" name="Picture 7" descr="C:\Users\v-junyo\Desktop\Dropbox\ZumTeam\Team_Resources\Design Resources\Photos\Brand Photos\Windows Brand Photos\Win13_Commercial\WIN13_LenovoThinkPad2mPOS_0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1" t="13500" r="37989" b="34920"/>
          <a:stretch/>
        </p:blipFill>
        <p:spPr bwMode="auto">
          <a:xfrm>
            <a:off x="624" y="2"/>
            <a:ext cx="12191377" cy="68169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52985" y="26640"/>
            <a:ext cx="4981822" cy="6831360"/>
          </a:xfrm>
          <a:prstGeom prst="rect">
            <a:avLst/>
          </a:prstGeom>
          <a:solidFill>
            <a:schemeClr val="bg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52987" y="2602519"/>
            <a:ext cx="4981821" cy="42011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5"/>
            <a:ext cx="4180203" cy="325858"/>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chemeClr val="accent2"/>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8448688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bg1">
            <a:lumMod val="85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13501" t="4133" b="9368"/>
          <a:stretch/>
        </p:blipFill>
        <p:spPr>
          <a:xfrm>
            <a:off x="89954" y="78247"/>
            <a:ext cx="12012093" cy="6701509"/>
          </a:xfrm>
          <a:prstGeom prst="rect">
            <a:avLst/>
          </a:prstGeom>
          <a:noFill/>
          <a:ln>
            <a:noFill/>
          </a:ln>
        </p:spPr>
      </p:pic>
      <p:sp>
        <p:nvSpPr>
          <p:cNvPr id="2" name="Rectangle 1"/>
          <p:cNvSpPr/>
          <p:nvPr userDrawn="1"/>
        </p:nvSpPr>
        <p:spPr bwMode="auto">
          <a:xfrm>
            <a:off x="752985" y="26640"/>
            <a:ext cx="4981822" cy="6831360"/>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rgbClr val="D1D1D1"/>
              </a:solidFill>
              <a:effectLst/>
              <a:uLnTx/>
              <a:uFillTx/>
              <a:latin typeface="Segoe UI"/>
              <a:ea typeface="Segoe UI" pitchFamily="34" charset="0"/>
              <a:cs typeface="Segoe UI" pitchFamily="34" charset="0"/>
            </a:endParaRPr>
          </a:p>
        </p:txBody>
      </p:sp>
      <p:sp>
        <p:nvSpPr>
          <p:cNvPr id="3" name="Rectangle 2"/>
          <p:cNvSpPr/>
          <p:nvPr userDrawn="1"/>
        </p:nvSpPr>
        <p:spPr bwMode="auto">
          <a:xfrm>
            <a:off x="752987" y="2602519"/>
            <a:ext cx="4981821" cy="4201150"/>
          </a:xfrm>
          <a:prstGeom prst="rect">
            <a:avLst/>
          </a:prstGeom>
          <a:solidFill>
            <a:srgbClr val="4F4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6"/>
            <a:ext cx="4180203" cy="325911"/>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rgbClr val="FFFFFF"/>
                </a:solidFill>
                <a:effectLst/>
                <a:latin typeface="+mj-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rgbClr val="FF0000"/>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064145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8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C:\Users\v-junyo\Desktop\Dropbox\ZumTeam\Team_Resources\Design Resources\Photos\Brand Photos\Windows Brand Photos\Win13_Commercial\WIN13_Hiawatha_DellVenue8Pro_0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
          <a:stretch/>
        </p:blipFill>
        <p:spPr bwMode="auto">
          <a:xfrm flipH="1">
            <a:off x="312" y="26641"/>
            <a:ext cx="12191377" cy="68047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52985" y="26640"/>
            <a:ext cx="4981822" cy="6831360"/>
          </a:xfrm>
          <a:prstGeom prst="rect">
            <a:avLst/>
          </a:prstGeom>
          <a:solidFill>
            <a:schemeClr val="bg1">
              <a:alpha val="4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52987" y="2602519"/>
            <a:ext cx="4981821" cy="4201150"/>
          </a:xfrm>
          <a:prstGeom prst="rect">
            <a:avLst/>
          </a:prstGeom>
          <a:solidFill>
            <a:srgbClr val="4F4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5"/>
            <a:ext cx="4180203" cy="325858"/>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rgbClr val="FF0000"/>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0737796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Blank">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3" descr="C:\Users\v-junyo\Desktop\Dropbox\ZumTeam\Team_Resources\Design Resources\Photos\Brand Photos\Windows Brand Photos\Win13_Commercial\WIN13_Jareau_PanasonicToughPad_0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856" t="12550" b="11988"/>
          <a:stretch/>
        </p:blipFill>
        <p:spPr bwMode="auto">
          <a:xfrm flipH="1">
            <a:off x="312" y="24176"/>
            <a:ext cx="12191377" cy="68096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52985" y="26640"/>
            <a:ext cx="4981822" cy="683136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52987" y="2602519"/>
            <a:ext cx="4981821" cy="4201150"/>
          </a:xfrm>
          <a:prstGeom prst="rect">
            <a:avLst/>
          </a:prstGeom>
          <a:solidFill>
            <a:srgbClr val="4F4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5"/>
            <a:ext cx="4180203" cy="325858"/>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rgbClr val="FF0000"/>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759513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3_Blank">
    <p:bg>
      <p:bgPr>
        <a:solidFill>
          <a:schemeClr val="bg1">
            <a:lumMod val="85000"/>
          </a:schemeClr>
        </a:solidFill>
        <a:effectLst/>
      </p:bgPr>
    </p:bg>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7843" b="7843"/>
          <a:stretch/>
        </p:blipFill>
        <p:spPr bwMode="auto">
          <a:xfrm flipH="1">
            <a:off x="0" y="1"/>
            <a:ext cx="12192000" cy="68589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52985" y="26640"/>
            <a:ext cx="4981822" cy="683136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52987" y="2602519"/>
            <a:ext cx="4981821" cy="4201150"/>
          </a:xfrm>
          <a:prstGeom prst="rect">
            <a:avLst/>
          </a:prstGeom>
          <a:solidFill>
            <a:srgbClr val="4F4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5"/>
            <a:ext cx="4180203" cy="325858"/>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rgbClr val="FF0000"/>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5074541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81C7-9B44-4F63-913E-7EAD94B5FF4F}" type="datetimeFigureOut">
              <a:rPr lang="nl-NL" smtClean="0"/>
              <a:t>18-5-2015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2294264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Blank">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14240" b="1713"/>
          <a:stretch/>
        </p:blipFill>
        <p:spPr>
          <a:xfrm>
            <a:off x="0" y="31855"/>
            <a:ext cx="12191377" cy="6826769"/>
          </a:xfrm>
          <a:prstGeom prst="rect">
            <a:avLst/>
          </a:prstGeom>
          <a:noFill/>
          <a:ln>
            <a:noFill/>
          </a:ln>
        </p:spPr>
      </p:pic>
      <p:sp>
        <p:nvSpPr>
          <p:cNvPr id="2" name="Rectangle 1"/>
          <p:cNvSpPr/>
          <p:nvPr userDrawn="1"/>
        </p:nvSpPr>
        <p:spPr bwMode="auto">
          <a:xfrm>
            <a:off x="752985" y="26640"/>
            <a:ext cx="4981822" cy="6831360"/>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52987" y="2602519"/>
            <a:ext cx="4981821" cy="420115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5"/>
            <a:ext cx="4180203" cy="325858"/>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rgbClr val="009E49"/>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9916150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C:\Users\v-junyo\Desktop\WIN12_Wes_06.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3"/>
          <a:stretch/>
        </p:blipFill>
        <p:spPr bwMode="auto">
          <a:xfrm flipH="1">
            <a:off x="312" y="26306"/>
            <a:ext cx="12191377" cy="68053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52985" y="26640"/>
            <a:ext cx="4981822" cy="6831360"/>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52987" y="2602519"/>
            <a:ext cx="4981821" cy="420115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5"/>
            <a:ext cx="4180203" cy="325858"/>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rgbClr val="009E49"/>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5893425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910" b="11775"/>
          <a:stretch/>
        </p:blipFill>
        <p:spPr bwMode="auto">
          <a:xfrm>
            <a:off x="867" y="1"/>
            <a:ext cx="12190269" cy="68579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
          <p:cNvSpPr/>
          <p:nvPr userDrawn="1"/>
        </p:nvSpPr>
        <p:spPr bwMode="auto">
          <a:xfrm flipH="1">
            <a:off x="-242" y="-54331"/>
            <a:ext cx="12190271" cy="6858000"/>
          </a:xfrm>
          <a:prstGeom prst="rect">
            <a:avLst/>
          </a:prstGeom>
          <a:gradFill>
            <a:gsLst>
              <a:gs pos="40000">
                <a:srgbClr val="000000">
                  <a:alpha val="0"/>
                </a:srgbClr>
              </a:gs>
              <a:gs pos="100000">
                <a:srgbClr val="000000">
                  <a:alpha val="10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58" tIns="45679" rIns="91358" bIns="45679" numCol="1" rtlCol="0" anchor="ctr" anchorCtr="0" compatLnSpc="1">
            <a:prstTxWarp prst="textNoShape">
              <a:avLst/>
            </a:prstTxWarp>
          </a:bodyPr>
          <a:lstStyle/>
          <a:p>
            <a:pPr marL="0" marR="0" lvl="0" indent="0" algn="ctr" defTabSz="913162" rtl="0" eaLnBrk="1" fontAlgn="base" latinLnBrk="0" hangingPunct="1">
              <a:lnSpc>
                <a:spcPct val="100000"/>
              </a:lnSpc>
              <a:spcBef>
                <a:spcPct val="0"/>
              </a:spcBef>
              <a:spcAft>
                <a:spcPct val="0"/>
              </a:spcAft>
              <a:buClrTx/>
              <a:buSzTx/>
              <a:buFontTx/>
              <a:buNone/>
              <a:tabLst/>
              <a:defRPr/>
            </a:pPr>
            <a:endParaRPr kumimoji="0" lang="en-US" sz="22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752985" y="26640"/>
            <a:ext cx="4981822" cy="6831360"/>
          </a:xfrm>
          <a:prstGeom prst="rect">
            <a:avLst/>
          </a:prstGeom>
          <a:solidFill>
            <a:schemeClr val="bg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52987" y="2602519"/>
            <a:ext cx="4981821" cy="420115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5"/>
            <a:ext cx="4180203" cy="325858"/>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rgbClr val="009E49"/>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0" y="1"/>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2593557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4_Blan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752985" y="26640"/>
            <a:ext cx="4981822" cy="6831360"/>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ysClr val="windowText" lastClr="000000"/>
              </a:solidFill>
              <a:effectLst/>
              <a:uLnTx/>
              <a:uFillTx/>
              <a:latin typeface="Segoe UI"/>
              <a:ea typeface="Segoe UI" pitchFamily="34" charset="0"/>
              <a:cs typeface="Segoe UI" pitchFamily="34" charset="0"/>
            </a:endParaRPr>
          </a:p>
        </p:txBody>
      </p:sp>
      <p:sp>
        <p:nvSpPr>
          <p:cNvPr id="3" name="Rectangle 2"/>
          <p:cNvSpPr/>
          <p:nvPr userDrawn="1"/>
        </p:nvSpPr>
        <p:spPr bwMode="auto">
          <a:xfrm>
            <a:off x="752987" y="2602519"/>
            <a:ext cx="4981821" cy="42011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03414" y="2985775"/>
            <a:ext cx="4180203" cy="325858"/>
          </a:xfrm>
        </p:spPr>
        <p:txBody>
          <a:bodyPr lIns="0" tIns="0" rIns="0" bIns="0"/>
          <a:lstStyle>
            <a:lvl1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1pPr>
            <a:lvl2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2pPr>
            <a:lvl3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3pPr>
            <a:lvl4pPr marL="0" indent="0" algn="l" defTabSz="896094" rtl="0" eaLnBrk="1" latinLnBrk="0" hangingPunct="1">
              <a:lnSpc>
                <a:spcPct val="90000"/>
              </a:lnSpc>
              <a:spcBef>
                <a:spcPct val="0"/>
              </a:spcBef>
              <a:spcAft>
                <a:spcPts val="1175"/>
              </a:spcAft>
              <a:buNone/>
              <a:defRPr lang="en-US" sz="2353" b="0" kern="1200" cap="none" spc="-98" baseline="0" dirty="0" smtClean="0">
                <a:ln w="3175">
                  <a:noFill/>
                </a:ln>
                <a:solidFill>
                  <a:schemeClr val="bg1"/>
                </a:solidFill>
                <a:effectLst/>
                <a:latin typeface="+mn-lt"/>
                <a:ea typeface="+mn-ea"/>
                <a:cs typeface="+mn-cs"/>
              </a:defRPr>
            </a:lvl4pPr>
            <a:lvl5pPr marL="0" indent="0" algn="l" defTabSz="896094" rtl="0" eaLnBrk="1" latinLnBrk="0" hangingPunct="1">
              <a:lnSpc>
                <a:spcPct val="90000"/>
              </a:lnSpc>
              <a:spcBef>
                <a:spcPct val="0"/>
              </a:spcBef>
              <a:spcAft>
                <a:spcPts val="1175"/>
              </a:spcAft>
              <a:buNone/>
              <a:defRPr lang="en-US" sz="2353" b="0" kern="1200" cap="none" spc="-98"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983176" y="771227"/>
            <a:ext cx="4674903" cy="1750762"/>
          </a:xfrm>
        </p:spPr>
        <p:txBody>
          <a:bodyPr tIns="0" bIns="0" anchor="b"/>
          <a:lstStyle>
            <a:lvl1pPr marL="0" algn="l" defTabSz="896094" rtl="0" eaLnBrk="1" latinLnBrk="0" hangingPunct="1">
              <a:lnSpc>
                <a:spcPct val="90000"/>
              </a:lnSpc>
              <a:spcBef>
                <a:spcPct val="0"/>
              </a:spcBef>
              <a:buNone/>
              <a:defRPr lang="en-US" sz="3920" b="1" kern="1200" cap="none" spc="-98" baseline="0" dirty="0">
                <a:ln w="3175">
                  <a:noFill/>
                </a:ln>
                <a:solidFill>
                  <a:schemeClr val="accent6"/>
                </a:solidFill>
                <a:effectLst/>
                <a:latin typeface="+mn-lt"/>
                <a:ea typeface="+mn-ea"/>
                <a:cs typeface="+mn-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17715799"/>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2" y="1"/>
            <a:ext cx="12191377" cy="4393106"/>
          </a:xfrm>
          <a:prstGeom prst="rect">
            <a:avLst/>
          </a:prstGeom>
        </p:spPr>
      </p:pic>
      <p:sp>
        <p:nvSpPr>
          <p:cNvPr id="4" name="Rectangle 3"/>
          <p:cNvSpPr/>
          <p:nvPr/>
        </p:nvSpPr>
        <p:spPr bwMode="auto">
          <a:xfrm>
            <a:off x="-11602" y="4389781"/>
            <a:ext cx="12203602" cy="24682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043" rtl="0" eaLnBrk="1" fontAlgn="base" latinLnBrk="0" hangingPunct="1">
              <a:lnSpc>
                <a:spcPct val="90000"/>
              </a:lnSpc>
              <a:spcBef>
                <a:spcPct val="0"/>
              </a:spcBef>
              <a:spcAft>
                <a:spcPct val="0"/>
              </a:spcAft>
              <a:buClrTx/>
              <a:buSzTx/>
              <a:buFontTx/>
              <a:buNone/>
              <a:tabLst/>
              <a:defRPr/>
            </a:pPr>
            <a:endParaRPr kumimoji="0" lang="en-US" sz="5882" b="1" i="1"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227" y="4807270"/>
            <a:ext cx="6053272" cy="168492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0218730" y="6061767"/>
            <a:ext cx="1522404" cy="326167"/>
          </a:xfrm>
          <a:prstGeom prst="rect">
            <a:avLst/>
          </a:prstGeom>
        </p:spPr>
      </p:pic>
    </p:spTree>
    <p:extLst>
      <p:ext uri="{BB962C8B-B14F-4D97-AF65-F5344CB8AC3E}">
        <p14:creationId xmlns:p14="http://schemas.microsoft.com/office/powerpoint/2010/main" val="8873977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51640" y="6061767"/>
            <a:ext cx="1517768" cy="326167"/>
          </a:xfrm>
          <a:prstGeom prst="rect">
            <a:avLst/>
          </a:prstGeom>
        </p:spPr>
      </p:pic>
      <p:sp>
        <p:nvSpPr>
          <p:cNvPr id="4" name="Text Placeholder 3"/>
          <p:cNvSpPr>
            <a:spLocks noGrp="1"/>
          </p:cNvSpPr>
          <p:nvPr>
            <p:ph type="body" sz="quarter" idx="13" hasCustomPrompt="1"/>
          </p:nvPr>
        </p:nvSpPr>
        <p:spPr>
          <a:xfrm>
            <a:off x="269241" y="291070"/>
            <a:ext cx="3585698" cy="672413"/>
          </a:xfrm>
        </p:spPr>
        <p:txBody>
          <a:bodyPr lIns="182880" tIns="146304" rIns="182880" bIns="146304">
            <a:noAutofit/>
          </a:bodyPr>
          <a:lstStyle>
            <a:lvl1pPr marL="0" indent="0">
              <a:buNone/>
              <a:defRPr sz="1961">
                <a:latin typeface="+mn-lt"/>
              </a:defRPr>
            </a:lvl1pPr>
            <a:lvl2pPr marL="336122" indent="0">
              <a:buNone/>
              <a:defRPr sz="2353">
                <a:latin typeface="+mn-lt"/>
              </a:defRPr>
            </a:lvl2pPr>
            <a:lvl3pPr marL="560205" indent="0">
              <a:buNone/>
              <a:defRPr sz="2353">
                <a:latin typeface="+mn-lt"/>
              </a:defRPr>
            </a:lvl3pPr>
            <a:lvl4pPr marL="784287" indent="0">
              <a:buNone/>
              <a:defRPr sz="2353">
                <a:latin typeface="+mn-lt"/>
              </a:defRPr>
            </a:lvl4pPr>
            <a:lvl5pPr marL="1008368" indent="0">
              <a:buNone/>
              <a:defRPr sz="2353">
                <a:latin typeface="+mn-lt"/>
              </a:defRPr>
            </a:lvl5pPr>
          </a:lstStyle>
          <a:p>
            <a:pPr lvl="0"/>
            <a:r>
              <a:rPr lang="en-US" dirty="0" smtClean="0"/>
              <a:t>Session Code</a:t>
            </a:r>
          </a:p>
        </p:txBody>
      </p:sp>
    </p:spTree>
    <p:extLst>
      <p:ext uri="{BB962C8B-B14F-4D97-AF65-F5344CB8AC3E}">
        <p14:creationId xmlns:p14="http://schemas.microsoft.com/office/powerpoint/2010/main" val="3542083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
        <p:nvSpPr>
          <p:cNvPr id="7" name="Text Placeholder 3"/>
          <p:cNvSpPr>
            <a:spLocks noGrp="1"/>
          </p:cNvSpPr>
          <p:nvPr>
            <p:ph type="body" sz="quarter" idx="13" hasCustomPrompt="1"/>
          </p:nvPr>
        </p:nvSpPr>
        <p:spPr>
          <a:xfrm>
            <a:off x="269241" y="291070"/>
            <a:ext cx="3585698" cy="672413"/>
          </a:xfrm>
        </p:spPr>
        <p:txBody>
          <a:bodyPr lIns="182880" tIns="146304" rIns="182880" bIns="146304">
            <a:noAutofit/>
          </a:bodyPr>
          <a:lstStyle>
            <a:lvl1pPr marL="0" indent="0">
              <a:buNone/>
              <a:defRPr sz="1961">
                <a:latin typeface="+mn-lt"/>
              </a:defRPr>
            </a:lvl1pPr>
            <a:lvl2pPr marL="336122" indent="0">
              <a:buNone/>
              <a:defRPr sz="2353">
                <a:latin typeface="+mn-lt"/>
              </a:defRPr>
            </a:lvl2pPr>
            <a:lvl3pPr marL="560205" indent="0">
              <a:buNone/>
              <a:defRPr sz="2353">
                <a:latin typeface="+mn-lt"/>
              </a:defRPr>
            </a:lvl3pPr>
            <a:lvl4pPr marL="784287" indent="0">
              <a:buNone/>
              <a:defRPr sz="2353">
                <a:latin typeface="+mn-lt"/>
              </a:defRPr>
            </a:lvl4pPr>
            <a:lvl5pPr marL="1008368" indent="0">
              <a:buNone/>
              <a:defRPr sz="2353">
                <a:latin typeface="+mn-lt"/>
              </a:defRPr>
            </a:lvl5pPr>
          </a:lstStyle>
          <a:p>
            <a:pPr lvl="0"/>
            <a:r>
              <a:rPr lang="en-US" dirty="0" smtClean="0"/>
              <a:t>Session Code</a:t>
            </a:r>
          </a:p>
        </p:txBody>
      </p:sp>
      <p:sp>
        <p:nvSpPr>
          <p:cNvPr id="8" name="Rectangle 7"/>
          <p:cNvSpPr/>
          <p:nvPr userDrawn="1"/>
        </p:nvSpPr>
        <p:spPr bwMode="ltGray">
          <a:xfrm>
            <a:off x="269238"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819" y="471124"/>
            <a:ext cx="2507467" cy="537211"/>
          </a:xfrm>
          <a:prstGeom prst="rect">
            <a:avLst/>
          </a:prstGeom>
        </p:spPr>
      </p:pic>
    </p:spTree>
    <p:extLst>
      <p:ext uri="{BB962C8B-B14F-4D97-AF65-F5344CB8AC3E}">
        <p14:creationId xmlns:p14="http://schemas.microsoft.com/office/powerpoint/2010/main" val="46623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guide id="2" pos="288">
          <p15:clr>
            <a:srgbClr val="C35EA4"/>
          </p15:clr>
        </p15:guide>
        <p15:guide id="3" pos="7546">
          <p15:clr>
            <a:srgbClr val="C35EA4"/>
          </p15:clr>
        </p15:guide>
        <p15:guide id="4" orient="horz" pos="302">
          <p15:clr>
            <a:srgbClr val="C35EA4"/>
          </p15:clr>
        </p15:guide>
        <p15:guide id="5" orient="horz" pos="4104">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3" name="Rectangle 2"/>
          <p:cNvSpPr/>
          <p:nvPr/>
        </p:nvSpPr>
        <p:spPr bwMode="auto">
          <a:xfrm>
            <a:off x="269238"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9"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6"/>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19865" y="471124"/>
            <a:ext cx="1523922" cy="326492"/>
          </a:xfrm>
          <a:prstGeom prst="rect">
            <a:avLst/>
          </a:prstGeom>
        </p:spPr>
      </p:pic>
      <p:sp>
        <p:nvSpPr>
          <p:cNvPr id="7" name="Text Placeholder 3"/>
          <p:cNvSpPr>
            <a:spLocks noGrp="1"/>
          </p:cNvSpPr>
          <p:nvPr>
            <p:ph type="body" sz="quarter" idx="13" hasCustomPrompt="1"/>
          </p:nvPr>
        </p:nvSpPr>
        <p:spPr>
          <a:xfrm>
            <a:off x="269241" y="291070"/>
            <a:ext cx="3585698" cy="672413"/>
          </a:xfrm>
        </p:spPr>
        <p:txBody>
          <a:bodyPr lIns="182880" tIns="146304" rIns="182880" bIns="146304">
            <a:noAutofit/>
          </a:bodyPr>
          <a:lstStyle>
            <a:lvl1pPr marL="0" indent="0">
              <a:buNone/>
              <a:defRPr sz="1961">
                <a:latin typeface="+mn-lt"/>
              </a:defRPr>
            </a:lvl1pPr>
            <a:lvl2pPr marL="336122" indent="0">
              <a:buNone/>
              <a:defRPr sz="2353">
                <a:latin typeface="+mn-lt"/>
              </a:defRPr>
            </a:lvl2pPr>
            <a:lvl3pPr marL="560205" indent="0">
              <a:buNone/>
              <a:defRPr sz="2353">
                <a:latin typeface="+mn-lt"/>
              </a:defRPr>
            </a:lvl3pPr>
            <a:lvl4pPr marL="784287" indent="0">
              <a:buNone/>
              <a:defRPr sz="2353">
                <a:latin typeface="+mn-lt"/>
              </a:defRPr>
            </a:lvl4pPr>
            <a:lvl5pPr marL="1008368" indent="0">
              <a:buNone/>
              <a:defRPr sz="2353">
                <a:latin typeface="+mn-lt"/>
              </a:defRPr>
            </a:lvl5pPr>
          </a:lstStyle>
          <a:p>
            <a:pPr lvl="0"/>
            <a:r>
              <a:rPr lang="en-US" dirty="0" smtClean="0"/>
              <a:t>Session Code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821" y="471124"/>
            <a:ext cx="2507463" cy="537211"/>
          </a:xfrm>
          <a:prstGeom prst="rect">
            <a:avLst/>
          </a:prstGeom>
        </p:spPr>
      </p:pic>
    </p:spTree>
    <p:extLst>
      <p:ext uri="{BB962C8B-B14F-4D97-AF65-F5344CB8AC3E}">
        <p14:creationId xmlns:p14="http://schemas.microsoft.com/office/powerpoint/2010/main" val="131802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40" bIns="91440" anchor="t" anchorCtr="0"/>
          <a:lstStyle>
            <a:lvl1pPr>
              <a:defRPr sz="7057"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6531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40" bIns="91440" anchor="t" anchorCtr="0"/>
          <a:lstStyle>
            <a:lvl1pPr>
              <a:defRPr sz="7057" spc="-99"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5" name="Rectangle 4"/>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9711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81C7-9B44-4F63-913E-7EAD94B5FF4F}" type="datetimeFigureOut">
              <a:rPr lang="nl-NL" smtClean="0"/>
              <a:t>18-5-2015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4180029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9"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10697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307" rtl="0" eaLnBrk="1" latinLnBrk="0" hangingPunct="1">
              <a:lnSpc>
                <a:spcPct val="90000"/>
              </a:lnSpc>
              <a:spcBef>
                <a:spcPct val="0"/>
              </a:spcBef>
              <a:buNone/>
              <a:defRPr lang="en-US" sz="8627"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42581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307" rtl="0" eaLnBrk="1" latinLnBrk="0" hangingPunct="1">
              <a:lnSpc>
                <a:spcPct val="90000"/>
              </a:lnSpc>
              <a:spcBef>
                <a:spcPct val="0"/>
              </a:spcBef>
              <a:buNone/>
              <a:defRPr lang="en-US" sz="8627"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133121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50989"/>
          </a:xfrm>
        </p:spPr>
        <p:txBody>
          <a:bodyPr/>
          <a:lstStyle>
            <a:lvl1pPr marL="0" indent="0">
              <a:buNone/>
              <a:defRPr/>
            </a:lvl1pPr>
            <a:lvl2pPr marL="28010" indent="0">
              <a:buNone/>
              <a:defRPr sz="1961"/>
            </a:lvl2pPr>
            <a:lvl3pPr marL="219414" indent="0">
              <a:buNone/>
              <a:defRPr sz="1961"/>
            </a:lvl3pPr>
            <a:lvl4pPr marL="466837" indent="0">
              <a:buNone/>
              <a:defRPr sz="1766"/>
            </a:lvl4pPr>
            <a:lvl5pPr marL="725154" indent="0">
              <a:buNone/>
              <a:defRPr sz="17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46610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50989"/>
          </a:xfrm>
        </p:spPr>
        <p:txBody>
          <a:bodyPr/>
          <a:lstStyle>
            <a:lvl1pPr marL="0" indent="0">
              <a:buNone/>
              <a:defRPr>
                <a:gradFill>
                  <a:gsLst>
                    <a:gs pos="2920">
                      <a:schemeClr val="tx2"/>
                    </a:gs>
                    <a:gs pos="39000">
                      <a:schemeClr val="tx2"/>
                    </a:gs>
                  </a:gsLst>
                  <a:lin ang="5400000" scaled="0"/>
                </a:gradFill>
              </a:defRPr>
            </a:lvl1pPr>
            <a:lvl2pPr marL="28010" indent="0">
              <a:buNone/>
              <a:defRPr sz="1961"/>
            </a:lvl2pPr>
            <a:lvl3pPr marL="219414" indent="0">
              <a:buNone/>
              <a:defRPr sz="1961"/>
            </a:lvl3pPr>
            <a:lvl4pPr marL="466837" indent="0">
              <a:buNone/>
              <a:defRPr sz="1766"/>
            </a:lvl4pPr>
            <a:lvl5pPr marL="725154" indent="0">
              <a:buNone/>
              <a:defRPr sz="17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199724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6"/>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658694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222216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98506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999103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60" indent="-281660">
              <a:spcBef>
                <a:spcPts val="1200"/>
              </a:spcBef>
              <a:buClr>
                <a:schemeClr val="tx1"/>
              </a:buClr>
              <a:buFont typeface="Wingdings" panose="05000000000000000000" pitchFamily="2" charset="2"/>
              <a:buChar char="§"/>
              <a:defRPr sz="3529"/>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2618152"/>
          </a:xfrm>
        </p:spPr>
        <p:txBody>
          <a:bodyPr wrap="square">
            <a:spAutoFit/>
          </a:bodyPr>
          <a:lstStyle>
            <a:lvl1pPr marL="281660" indent="-281660">
              <a:spcBef>
                <a:spcPts val="1200"/>
              </a:spcBef>
              <a:buClr>
                <a:schemeClr val="tx1"/>
              </a:buClr>
              <a:buFont typeface="Wingdings" panose="05000000000000000000" pitchFamily="2" charset="2"/>
              <a:buChar char="§"/>
              <a:defRPr sz="3529"/>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85932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theme" Target="../theme/theme10.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34" Type="http://schemas.openxmlformats.org/officeDocument/2006/relationships/theme" Target="../theme/theme11.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image" Target="../media/image50.png"/><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image" Target="../media/image49.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image" Target="../media/image4.png"/><Relationship Id="rId2" Type="http://schemas.openxmlformats.org/officeDocument/2006/relationships/slideLayout" Target="../slideLayouts/slideLayout259.xml"/><Relationship Id="rId16" Type="http://schemas.openxmlformats.org/officeDocument/2006/relationships/theme" Target="../theme/theme12.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image" Target="../media/image4.png"/><Relationship Id="rId2" Type="http://schemas.openxmlformats.org/officeDocument/2006/relationships/slideLayout" Target="../slideLayouts/slideLayout274.xml"/><Relationship Id="rId16" Type="http://schemas.openxmlformats.org/officeDocument/2006/relationships/theme" Target="../theme/theme13.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90.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5" Type="http://schemas.openxmlformats.org/officeDocument/2006/relationships/theme" Target="../theme/theme14.xml"/><Relationship Id="rId4" Type="http://schemas.openxmlformats.org/officeDocument/2006/relationships/slideLayout" Target="../slideLayouts/slideLayout29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image" Target="../media/image1.png"/><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theme" Target="../theme/theme15.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34" Type="http://schemas.openxmlformats.org/officeDocument/2006/relationships/theme" Target="../theme/theme16.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image" Target="../media/image4.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 Type="http://schemas.openxmlformats.org/officeDocument/2006/relationships/slideLayout" Target="../slideLayouts/slideLayout345.xml"/><Relationship Id="rId21" Type="http://schemas.openxmlformats.org/officeDocument/2006/relationships/slideLayout" Target="../slideLayouts/slideLayout363.xml"/><Relationship Id="rId34" Type="http://schemas.openxmlformats.org/officeDocument/2006/relationships/theme" Target="../theme/theme17.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theme" Target="../theme/theme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image" Target="../media/image4.png"/><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19" Type="http://schemas.openxmlformats.org/officeDocument/2006/relationships/theme" Target="../theme/theme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34" Type="http://schemas.openxmlformats.org/officeDocument/2006/relationships/slideLayout" Target="../slideLayouts/slideLayout169.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slideLayout" Target="../slideLayouts/slideLayout168.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37" Type="http://schemas.openxmlformats.org/officeDocument/2006/relationships/image" Target="../media/image50.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36" Type="http://schemas.openxmlformats.org/officeDocument/2006/relationships/image" Target="../media/image49.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theme" Target="../theme/theme8.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slideLayout" Target="../slideLayouts/slideLayout205.xml"/><Relationship Id="rId3" Type="http://schemas.openxmlformats.org/officeDocument/2006/relationships/slideLayout" Target="../slideLayouts/slideLayout182.xml"/><Relationship Id="rId21" Type="http://schemas.openxmlformats.org/officeDocument/2006/relationships/slideLayout" Target="../slideLayouts/slideLayout200.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29" Type="http://schemas.openxmlformats.org/officeDocument/2006/relationships/theme" Target="../theme/theme9.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28" Type="http://schemas.openxmlformats.org/officeDocument/2006/relationships/slideLayout" Target="../slideLayouts/slideLayout207.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C81C7-9B44-4F63-913E-7EAD94B5FF4F}" type="datetimeFigureOut">
              <a:rPr lang="nl-NL" smtClean="0"/>
              <a:t>18-5-2015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16C0D8-BC3F-45EB-92E9-2090EF7D480E}" type="slidenum">
              <a:rPr lang="nl-NL" smtClean="0"/>
              <a:t>‹#›</a:t>
            </a:fld>
            <a:endParaRPr lang="nl-NL"/>
          </a:p>
        </p:txBody>
      </p:sp>
    </p:spTree>
    <p:extLst>
      <p:ext uri="{BB962C8B-B14F-4D97-AF65-F5344CB8AC3E}">
        <p14:creationId xmlns:p14="http://schemas.microsoft.com/office/powerpoint/2010/main" val="1024284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7380377"/>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Lst>
  <p:transition>
    <p:fade/>
  </p:transition>
  <p:timing>
    <p:tnLst>
      <p:par>
        <p:cTn id="1" dur="indefinite" restart="never" nodeType="tmRoot"/>
      </p:par>
    </p:tnLst>
  </p:timing>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189443098"/>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 id="2147483921" r:id="rId32"/>
    <p:sldLayoutId id="2147483922" r:id="rId3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608094788"/>
      </p:ext>
    </p:extLst>
  </p:cSld>
  <p:clrMap bg1="dk1" tx1="lt1" bg2="dk2" tx2="lt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348196236"/>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5" y="1447800"/>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0631607"/>
      </p:ext>
    </p:extLst>
  </p:cSld>
  <p:clrMap bg1="lt1" tx1="dk1" bg2="lt2" tx2="dk2" accent1="accent1" accent2="accent2" accent3="accent3" accent4="accent4" accent5="accent5" accent6="accent6" hlink="hlink" folHlink="folHlink"/>
  <p:sldLayoutIdLst>
    <p:sldLayoutId id="2147483956" r:id="rId1"/>
    <p:sldLayoutId id="2147483958" r:id="rId2"/>
    <p:sldLayoutId id="2147483959" r:id="rId3"/>
    <p:sldLayoutId id="2147483960" r:id="rId4"/>
  </p:sldLayoutIdLst>
  <p:transition>
    <p:fade/>
  </p:transition>
  <p:timing>
    <p:tnLst>
      <p:par>
        <p:cTn id="1" dur="indefinite" restart="never" nodeType="tmRoot"/>
      </p:par>
    </p:tnLst>
  </p:timing>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1464109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80" r:id="rId17"/>
    <p:sldLayoutId id="2147483981"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3838923546"/>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335936637"/>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 id="2147484045" r:id="rId28"/>
    <p:sldLayoutId id="2147484046" r:id="rId29"/>
    <p:sldLayoutId id="2147484047" r:id="rId30"/>
    <p:sldLayoutId id="2147484048" r:id="rId31"/>
    <p:sldLayoutId id="2147484049" r:id="rId32"/>
    <p:sldLayoutId id="2147484050" r:id="rId33"/>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567423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84503632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8" r:id="rId6"/>
    <p:sldLayoutId id="2147483689" r:id="rId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7"/>
            <a:ext cx="11653521" cy="183173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682847" y="6356803"/>
            <a:ext cx="1769505" cy="364224"/>
          </a:xfrm>
          <a:prstGeom prst="rect">
            <a:avLst/>
          </a:prstGeom>
        </p:spPr>
        <p:txBody>
          <a:bodyPr vert="horz" lIns="91440" tIns="45720" rIns="91440" bIns="45720" rtlCol="0" anchor="b"/>
          <a:lstStyle>
            <a:lvl1pPr algn="l">
              <a:defRPr sz="1175">
                <a:solidFill>
                  <a:schemeClr val="tx1">
                    <a:tint val="75000"/>
                  </a:schemeClr>
                </a:solidFill>
              </a:defRPr>
            </a:lvl1pPr>
          </a:lstStyle>
          <a:p>
            <a:pPr defTabSz="914192"/>
            <a:r>
              <a:rPr lang="en-US" smtClean="0">
                <a:solidFill>
                  <a:srgbClr val="505050">
                    <a:tint val="75000"/>
                  </a:srgbClr>
                </a:solidFill>
              </a:rPr>
              <a:t>Microsoft Confidential</a:t>
            </a:r>
            <a:endParaRPr lang="en-US" dirty="0" smtClean="0">
              <a:solidFill>
                <a:srgbClr val="505050">
                  <a:tint val="75000"/>
                </a:srgbClr>
              </a:solidFill>
            </a:endParaRPr>
          </a:p>
        </p:txBody>
      </p:sp>
      <p:sp>
        <p:nvSpPr>
          <p:cNvPr id="10" name="Date Placeholder 9"/>
          <p:cNvSpPr>
            <a:spLocks noGrp="1"/>
          </p:cNvSpPr>
          <p:nvPr>
            <p:ph type="dt" sz="half" idx="2"/>
          </p:nvPr>
        </p:nvSpPr>
        <p:spPr>
          <a:xfrm>
            <a:off x="6940658" y="6356802"/>
            <a:ext cx="2742188" cy="364224"/>
          </a:xfrm>
          <a:prstGeom prst="rect">
            <a:avLst/>
          </a:prstGeom>
        </p:spPr>
        <p:txBody>
          <a:bodyPr vert="horz" lIns="91440" tIns="45720" rIns="91440" bIns="45720" rtlCol="0" anchor="b"/>
          <a:lstStyle>
            <a:lvl1pPr algn="l">
              <a:defRPr sz="1175">
                <a:solidFill>
                  <a:schemeClr val="tx1">
                    <a:tint val="75000"/>
                  </a:schemeClr>
                </a:solidFill>
              </a:defRPr>
            </a:lvl1pPr>
          </a:lstStyle>
          <a:p>
            <a:pPr defTabSz="914192"/>
            <a:fld id="{19A18E7F-4D26-44E8-AE3A-69908B15FB69}" type="datetime1">
              <a:rPr lang="en-US" smtClean="0">
                <a:solidFill>
                  <a:srgbClr val="505050">
                    <a:tint val="75000"/>
                  </a:srgbClr>
                </a:solidFill>
              </a:rPr>
              <a:pPr defTabSz="914192"/>
              <a:t>5/18/2015</a:t>
            </a:fld>
            <a:endParaRPr lang="en-US">
              <a:solidFill>
                <a:srgbClr val="505050">
                  <a:tint val="75000"/>
                </a:srgbClr>
              </a:solidFill>
            </a:endParaRPr>
          </a:p>
        </p:txBody>
      </p:sp>
      <p:sp>
        <p:nvSpPr>
          <p:cNvPr id="11" name="Slide Number Placeholder 10"/>
          <p:cNvSpPr>
            <a:spLocks noGrp="1"/>
          </p:cNvSpPr>
          <p:nvPr>
            <p:ph type="sldNum" sz="quarter" idx="4"/>
          </p:nvPr>
        </p:nvSpPr>
        <p:spPr>
          <a:xfrm>
            <a:off x="11446536" y="6356803"/>
            <a:ext cx="476227" cy="364224"/>
          </a:xfrm>
          <a:prstGeom prst="rect">
            <a:avLst/>
          </a:prstGeom>
        </p:spPr>
        <p:txBody>
          <a:bodyPr vert="horz" lIns="91440" tIns="45720" rIns="91440" bIns="45720" rtlCol="0" anchor="b"/>
          <a:lstStyle>
            <a:lvl1pPr algn="l">
              <a:defRPr sz="1175">
                <a:solidFill>
                  <a:schemeClr val="tx1">
                    <a:tint val="75000"/>
                  </a:schemeClr>
                </a:solidFill>
              </a:defRPr>
            </a:lvl1pPr>
          </a:lstStyle>
          <a:p>
            <a:pPr defTabSz="914192"/>
            <a:fld id="{2775DF8E-1151-4C45-8C93-3AB060627CA9}" type="slidenum">
              <a:rPr lang="en-US" smtClean="0">
                <a:solidFill>
                  <a:srgbClr val="505050">
                    <a:tint val="75000"/>
                  </a:srgbClr>
                </a:solidFill>
              </a:rPr>
              <a:pPr defTabSz="914192"/>
              <a:t>‹#›</a:t>
            </a:fld>
            <a:endParaRPr lang="en-US">
              <a:solidFill>
                <a:srgbClr val="505050">
                  <a:tint val="75000"/>
                </a:srgbClr>
              </a:solidFill>
            </a:endParaRPr>
          </a:p>
        </p:txBody>
      </p:sp>
    </p:spTree>
    <p:extLst>
      <p:ext uri="{BB962C8B-B14F-4D97-AF65-F5344CB8AC3E}">
        <p14:creationId xmlns:p14="http://schemas.microsoft.com/office/powerpoint/2010/main" val="249219638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 id="2147483738" r:id="rId47"/>
    <p:sldLayoutId id="2147483739" r:id="rId48"/>
  </p:sldLayoutIdLst>
  <p:transition>
    <p:fade/>
  </p:transition>
  <p:timing>
    <p:tnLst>
      <p:par>
        <p:cTn id="1" dur="indefinite" restart="never" nodeType="tmRoot"/>
      </p:par>
    </p:tnLst>
  </p:timing>
  <p:hf hdr="0"/>
  <p:txStyles>
    <p:titleStyle>
      <a:lvl1pPr algn="l" defTabSz="914192" rtl="0" eaLnBrk="1" latinLnBrk="0" hangingPunct="1">
        <a:lnSpc>
          <a:spcPct val="90000"/>
        </a:lnSpc>
        <a:spcBef>
          <a:spcPct val="0"/>
        </a:spcBef>
        <a:buNone/>
        <a:defRPr lang="en-US" sz="431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528"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0" cy="2249846"/>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34046447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Lst>
  <p:transition>
    <p:fade/>
  </p:transition>
  <p:timing>
    <p:tnLst>
      <p:par>
        <p:cTn id="1" dur="indefinite" restart="never" nodeType="tmRoot"/>
      </p:par>
    </p:tnLst>
  </p:timing>
  <p:txStyles>
    <p:titleStyle>
      <a:lvl1pPr algn="l" defTabSz="91430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22" marR="0" indent="-336122" algn="l" defTabSz="9143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653" marR="0" indent="-236531" algn="l" defTabSz="9143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87" marR="0" indent="-224083" algn="l" defTabSz="9143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368" marR="0" indent="-224083" algn="l" defTabSz="9143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451" marR="0" indent="-224083" algn="l" defTabSz="9143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344"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98"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52"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06"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07" rtl="0" eaLnBrk="1" latinLnBrk="0" hangingPunct="1">
        <a:defRPr sz="1766" kern="1200">
          <a:solidFill>
            <a:schemeClr val="tx1"/>
          </a:solidFill>
          <a:latin typeface="+mn-lt"/>
          <a:ea typeface="+mn-ea"/>
          <a:cs typeface="+mn-cs"/>
        </a:defRPr>
      </a:lvl1pPr>
      <a:lvl2pPr marL="457154" algn="l" defTabSz="914307" rtl="0" eaLnBrk="1" latinLnBrk="0" hangingPunct="1">
        <a:defRPr sz="1766" kern="1200">
          <a:solidFill>
            <a:schemeClr val="tx1"/>
          </a:solidFill>
          <a:latin typeface="+mn-lt"/>
          <a:ea typeface="+mn-ea"/>
          <a:cs typeface="+mn-cs"/>
        </a:defRPr>
      </a:lvl2pPr>
      <a:lvl3pPr marL="914307" algn="l" defTabSz="914307" rtl="0" eaLnBrk="1" latinLnBrk="0" hangingPunct="1">
        <a:defRPr sz="1766" kern="1200">
          <a:solidFill>
            <a:schemeClr val="tx1"/>
          </a:solidFill>
          <a:latin typeface="+mn-lt"/>
          <a:ea typeface="+mn-ea"/>
          <a:cs typeface="+mn-cs"/>
        </a:defRPr>
      </a:lvl3pPr>
      <a:lvl4pPr marL="1371461" algn="l" defTabSz="914307" rtl="0" eaLnBrk="1" latinLnBrk="0" hangingPunct="1">
        <a:defRPr sz="1766" kern="1200">
          <a:solidFill>
            <a:schemeClr val="tx1"/>
          </a:solidFill>
          <a:latin typeface="+mn-lt"/>
          <a:ea typeface="+mn-ea"/>
          <a:cs typeface="+mn-cs"/>
        </a:defRPr>
      </a:lvl4pPr>
      <a:lvl5pPr marL="1828613" algn="l" defTabSz="914307" rtl="0" eaLnBrk="1" latinLnBrk="0" hangingPunct="1">
        <a:defRPr sz="1766" kern="1200">
          <a:solidFill>
            <a:schemeClr val="tx1"/>
          </a:solidFill>
          <a:latin typeface="+mn-lt"/>
          <a:ea typeface="+mn-ea"/>
          <a:cs typeface="+mn-cs"/>
        </a:defRPr>
      </a:lvl5pPr>
      <a:lvl6pPr marL="2285769" algn="l" defTabSz="914307" rtl="0" eaLnBrk="1" latinLnBrk="0" hangingPunct="1">
        <a:defRPr sz="1766" kern="1200">
          <a:solidFill>
            <a:schemeClr val="tx1"/>
          </a:solidFill>
          <a:latin typeface="+mn-lt"/>
          <a:ea typeface="+mn-ea"/>
          <a:cs typeface="+mn-cs"/>
        </a:defRPr>
      </a:lvl6pPr>
      <a:lvl7pPr marL="2742922" algn="l" defTabSz="914307" rtl="0" eaLnBrk="1" latinLnBrk="0" hangingPunct="1">
        <a:defRPr sz="1766" kern="1200">
          <a:solidFill>
            <a:schemeClr val="tx1"/>
          </a:solidFill>
          <a:latin typeface="+mn-lt"/>
          <a:ea typeface="+mn-ea"/>
          <a:cs typeface="+mn-cs"/>
        </a:defRPr>
      </a:lvl7pPr>
      <a:lvl8pPr marL="3200075" algn="l" defTabSz="914307" rtl="0" eaLnBrk="1" latinLnBrk="0" hangingPunct="1">
        <a:defRPr sz="1766" kern="1200">
          <a:solidFill>
            <a:schemeClr val="tx1"/>
          </a:solidFill>
          <a:latin typeface="+mn-lt"/>
          <a:ea typeface="+mn-ea"/>
          <a:cs typeface="+mn-cs"/>
        </a:defRPr>
      </a:lvl8pPr>
      <a:lvl9pPr marL="3657230" algn="l" defTabSz="914307"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187">
          <p15:clr>
            <a:srgbClr val="5ACBF0"/>
          </p15:clr>
        </p15:guide>
        <p15:guide id="6" pos="173">
          <p15:clr>
            <a:srgbClr val="5ACBF0"/>
          </p15:clr>
        </p15:guide>
        <p15:guide id="7" orient="horz" pos="763">
          <p15:clr>
            <a:srgbClr val="A4A3A4"/>
          </p15:clr>
        </p15:guide>
        <p15:guide id="8" orient="horz" pos="1339">
          <p15:clr>
            <a:srgbClr val="A4A3A4"/>
          </p15:clr>
        </p15:guide>
        <p15:guide id="9" orient="horz" pos="1915">
          <p15:clr>
            <a:srgbClr val="A4A3A4"/>
          </p15:clr>
        </p15:guide>
        <p15:guide id="10" orient="horz" pos="2491">
          <p15:clr>
            <a:srgbClr val="A4A3A4"/>
          </p15:clr>
        </p15:guide>
        <p15:guide id="11" orient="horz" pos="3067">
          <p15:clr>
            <a:srgbClr val="A4A3A4"/>
          </p15:clr>
        </p15:guide>
        <p15:guide id="12" orient="horz" pos="3643">
          <p15:clr>
            <a:srgbClr val="A4A3A4"/>
          </p15:clr>
        </p15:guide>
        <p15:guide id="13" orient="horz" pos="4219">
          <p15:clr>
            <a:srgbClr val="5ACBF0"/>
          </p15:clr>
        </p15:guide>
        <p15:guide id="14" pos="749">
          <p15:clr>
            <a:srgbClr val="A4A3A4"/>
          </p15:clr>
        </p15:guide>
        <p15:guide id="15" pos="1325">
          <p15:clr>
            <a:srgbClr val="A4A3A4"/>
          </p15:clr>
        </p15:guide>
        <p15:guide id="16" pos="1901">
          <p15:clr>
            <a:srgbClr val="A4A3A4"/>
          </p15:clr>
        </p15:guide>
        <p15:guide id="17" pos="2477">
          <p15:clr>
            <a:srgbClr val="A4A3A4"/>
          </p15:clr>
        </p15:guide>
        <p15:guide id="18" pos="3053">
          <p15:clr>
            <a:srgbClr val="A4A3A4"/>
          </p15:clr>
        </p15:guide>
        <p15:guide id="19" pos="3629">
          <p15:clr>
            <a:srgbClr val="A4A3A4"/>
          </p15:clr>
        </p15:guide>
        <p15:guide id="20" pos="4205">
          <p15:clr>
            <a:srgbClr val="A4A3A4"/>
          </p15:clr>
        </p15:guide>
        <p15:guide id="21" pos="4781">
          <p15:clr>
            <a:srgbClr val="A4A3A4"/>
          </p15:clr>
        </p15:guide>
        <p15:guide id="22" pos="5357">
          <p15:clr>
            <a:srgbClr val="A4A3A4"/>
          </p15:clr>
        </p15:guide>
        <p15:guide id="23" pos="5933">
          <p15:clr>
            <a:srgbClr val="A4A3A4"/>
          </p15:clr>
        </p15:guide>
        <p15:guide id="24" pos="6509">
          <p15:clr>
            <a:srgbClr val="A4A3A4"/>
          </p15:clr>
        </p15:guide>
        <p15:guide id="25" pos="7085">
          <p15:clr>
            <a:srgbClr val="A4A3A4"/>
          </p15:clr>
        </p15:guide>
        <p15:guide id="26"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44262941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Lst>
  <p:transition>
    <p:fade/>
  </p:transition>
  <p:hf hdr="0" ftr="0" dt="0"/>
  <p:txStyles>
    <p:titleStyle>
      <a:lvl1pPr algn="l" defTabSz="914246" rtl="0" eaLnBrk="1" latinLnBrk="0" hangingPunct="1">
        <a:lnSpc>
          <a:spcPct val="90000"/>
        </a:lnSpc>
        <a:spcBef>
          <a:spcPct val="0"/>
        </a:spcBef>
        <a:buNone/>
        <a:defRPr sz="4266" b="0" kern="1200">
          <a:solidFill>
            <a:schemeClr val="accent1"/>
          </a:solidFill>
          <a:latin typeface="+mj-lt"/>
          <a:ea typeface="+mj-ea"/>
          <a:cs typeface="+mj-cs"/>
        </a:defRPr>
      </a:lvl1pPr>
    </p:titleStyle>
    <p:bodyStyle>
      <a:lvl1pPr marL="0" indent="0" algn="l" defTabSz="914246"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246" rtl="0" eaLnBrk="1" latinLnBrk="0" hangingPunct="1">
        <a:lnSpc>
          <a:spcPct val="90000"/>
        </a:lnSpc>
        <a:spcBef>
          <a:spcPts val="600"/>
        </a:spcBef>
        <a:buFont typeface="Arial" panose="020B0604020202020204" pitchFamily="34" charset="0"/>
        <a:buNone/>
        <a:defRPr sz="1866" kern="1200">
          <a:solidFill>
            <a:schemeClr val="tx1"/>
          </a:solidFill>
          <a:latin typeface="+mn-lt"/>
          <a:ea typeface="+mn-ea"/>
          <a:cs typeface="+mn-cs"/>
        </a:defRPr>
      </a:lvl2pPr>
      <a:lvl3pPr marL="233323" indent="-228562" algn="l" defTabSz="914246" rtl="0" eaLnBrk="1" latinLnBrk="0" hangingPunct="1">
        <a:lnSpc>
          <a:spcPct val="90000"/>
        </a:lnSpc>
        <a:spcBef>
          <a:spcPts val="600"/>
        </a:spcBef>
        <a:buFont typeface="Arial" panose="020B0604020202020204" pitchFamily="34" charset="0"/>
        <a:buChar char="•"/>
        <a:defRPr sz="1866" kern="1200">
          <a:solidFill>
            <a:schemeClr val="tx1"/>
          </a:solidFill>
          <a:latin typeface="+mn-lt"/>
          <a:ea typeface="+mn-ea"/>
          <a:cs typeface="+mn-cs"/>
        </a:defRPr>
      </a:lvl3pPr>
      <a:lvl4pPr marL="457124" indent="-228562" algn="l" defTabSz="914246" rtl="0" eaLnBrk="1" latinLnBrk="0" hangingPunct="1">
        <a:lnSpc>
          <a:spcPct val="90000"/>
        </a:lnSpc>
        <a:spcBef>
          <a:spcPts val="600"/>
        </a:spcBef>
        <a:buFont typeface="Arial" panose="020B0604020202020204" pitchFamily="34" charset="0"/>
        <a:buChar char="•"/>
        <a:defRPr sz="1866" kern="1200">
          <a:solidFill>
            <a:schemeClr val="tx1"/>
          </a:solidFill>
          <a:latin typeface="+mn-lt"/>
          <a:ea typeface="+mn-ea"/>
          <a:cs typeface="+mn-cs"/>
        </a:defRPr>
      </a:lvl4pPr>
      <a:lvl5pPr marL="690447" indent="-228562" algn="l" defTabSz="914246" rtl="0" eaLnBrk="1" latinLnBrk="0" hangingPunct="1">
        <a:lnSpc>
          <a:spcPct val="90000"/>
        </a:lnSpc>
        <a:spcBef>
          <a:spcPts val="600"/>
        </a:spcBef>
        <a:buFont typeface="Arial" panose="020B0604020202020204" pitchFamily="34" charset="0"/>
        <a:buChar char="•"/>
        <a:defRPr sz="1866" kern="1200">
          <a:solidFill>
            <a:schemeClr val="tx1"/>
          </a:solidFill>
          <a:latin typeface="+mn-lt"/>
          <a:ea typeface="+mn-ea"/>
          <a:cs typeface="+mn-cs"/>
        </a:defRPr>
      </a:lvl5pPr>
      <a:lvl6pPr marL="2514178" indent="-228562" algn="l" defTabSz="914246"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6pPr>
      <a:lvl7pPr marL="2971302" indent="-228562" algn="l" defTabSz="914246"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7pPr>
      <a:lvl8pPr marL="3428426" indent="-228562" algn="l" defTabSz="914246"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8pPr>
      <a:lvl9pPr marL="3885549" indent="-228562" algn="l" defTabSz="914246"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9pPr>
    </p:bodyStyle>
    <p:otherStyle>
      <a:defPPr>
        <a:defRPr lang="en-US"/>
      </a:defPPr>
      <a:lvl1pPr marL="0" algn="l" defTabSz="914246" rtl="0" eaLnBrk="1" latinLnBrk="0" hangingPunct="1">
        <a:defRPr sz="1866" kern="1200">
          <a:solidFill>
            <a:schemeClr val="tx1"/>
          </a:solidFill>
          <a:latin typeface="+mn-lt"/>
          <a:ea typeface="+mn-ea"/>
          <a:cs typeface="+mn-cs"/>
        </a:defRPr>
      </a:lvl1pPr>
      <a:lvl2pPr marL="457124" algn="l" defTabSz="914246" rtl="0" eaLnBrk="1" latinLnBrk="0" hangingPunct="1">
        <a:defRPr sz="1866" kern="1200">
          <a:solidFill>
            <a:schemeClr val="tx1"/>
          </a:solidFill>
          <a:latin typeface="+mn-lt"/>
          <a:ea typeface="+mn-ea"/>
          <a:cs typeface="+mn-cs"/>
        </a:defRPr>
      </a:lvl2pPr>
      <a:lvl3pPr marL="914246" algn="l" defTabSz="914246" rtl="0" eaLnBrk="1" latinLnBrk="0" hangingPunct="1">
        <a:defRPr sz="1866" kern="1200">
          <a:solidFill>
            <a:schemeClr val="tx1"/>
          </a:solidFill>
          <a:latin typeface="+mn-lt"/>
          <a:ea typeface="+mn-ea"/>
          <a:cs typeface="+mn-cs"/>
        </a:defRPr>
      </a:lvl3pPr>
      <a:lvl4pPr marL="1371370" algn="l" defTabSz="914246" rtl="0" eaLnBrk="1" latinLnBrk="0" hangingPunct="1">
        <a:defRPr sz="1866" kern="1200">
          <a:solidFill>
            <a:schemeClr val="tx1"/>
          </a:solidFill>
          <a:latin typeface="+mn-lt"/>
          <a:ea typeface="+mn-ea"/>
          <a:cs typeface="+mn-cs"/>
        </a:defRPr>
      </a:lvl4pPr>
      <a:lvl5pPr marL="1828494" algn="l" defTabSz="914246" rtl="0" eaLnBrk="1" latinLnBrk="0" hangingPunct="1">
        <a:defRPr sz="1866" kern="1200">
          <a:solidFill>
            <a:schemeClr val="tx1"/>
          </a:solidFill>
          <a:latin typeface="+mn-lt"/>
          <a:ea typeface="+mn-ea"/>
          <a:cs typeface="+mn-cs"/>
        </a:defRPr>
      </a:lvl5pPr>
      <a:lvl6pPr marL="2285617" algn="l" defTabSz="914246" rtl="0" eaLnBrk="1" latinLnBrk="0" hangingPunct="1">
        <a:defRPr sz="1866" kern="1200">
          <a:solidFill>
            <a:schemeClr val="tx1"/>
          </a:solidFill>
          <a:latin typeface="+mn-lt"/>
          <a:ea typeface="+mn-ea"/>
          <a:cs typeface="+mn-cs"/>
        </a:defRPr>
      </a:lvl6pPr>
      <a:lvl7pPr marL="2742740" algn="l" defTabSz="914246" rtl="0" eaLnBrk="1" latinLnBrk="0" hangingPunct="1">
        <a:defRPr sz="1866" kern="1200">
          <a:solidFill>
            <a:schemeClr val="tx1"/>
          </a:solidFill>
          <a:latin typeface="+mn-lt"/>
          <a:ea typeface="+mn-ea"/>
          <a:cs typeface="+mn-cs"/>
        </a:defRPr>
      </a:lvl7pPr>
      <a:lvl8pPr marL="3199864" algn="l" defTabSz="914246" rtl="0" eaLnBrk="1" latinLnBrk="0" hangingPunct="1">
        <a:defRPr sz="1866" kern="1200">
          <a:solidFill>
            <a:schemeClr val="tx1"/>
          </a:solidFill>
          <a:latin typeface="+mn-lt"/>
          <a:ea typeface="+mn-ea"/>
          <a:cs typeface="+mn-cs"/>
        </a:defRPr>
      </a:lvl8pPr>
      <a:lvl9pPr marL="3656988" algn="l" defTabSz="914246" rtl="0" eaLnBrk="1" latinLnBrk="0" hangingPunct="1">
        <a:defRPr sz="186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816048483"/>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0314769"/>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Lst>
  <p:transition>
    <p:fade/>
  </p:transition>
  <p:timing>
    <p:tnLst>
      <p:par>
        <p:cTn id="1" dur="indefinite" restart="never" nodeType="tmRoot"/>
      </p:par>
    </p:tnLst>
  </p:timing>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160883"/>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9.png"/><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hyperlink" Target="insider.windows.com"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hyperlink" Target="http://www.visualstudio.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cschotte@m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8.xml"/></Relationships>
</file>

<file path=ppt/slides/_rels/slide22.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icrosoft/Windows-universal-samples"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25.png"/></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23.xml"/><Relationship Id="rId1" Type="http://schemas.openxmlformats.org/officeDocument/2006/relationships/slideLayout" Target="../slideLayouts/slideLayout260.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68.xml"/></Relationships>
</file>

<file path=ppt/slides/_rels/slide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8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0.xml"/></Relationships>
</file>

<file path=ppt/slides/_rels/slide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4.xml"/><Relationship Id="rId4" Type="http://schemas.openxmlformats.org/officeDocument/2006/relationships/image" Target="../media/image7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3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3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jpeg"/><Relationship Id="rId2" Type="http://schemas.openxmlformats.org/officeDocument/2006/relationships/notesSlide" Target="../notesSlides/notesSlide3.xml"/><Relationship Id="rId1" Type="http://schemas.openxmlformats.org/officeDocument/2006/relationships/slideLayout" Target="../slideLayouts/slideLayout135.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emf"/><Relationship Id="rId18" Type="http://schemas.openxmlformats.org/officeDocument/2006/relationships/image" Target="../media/image107.png"/><Relationship Id="rId3" Type="http://schemas.openxmlformats.org/officeDocument/2006/relationships/image" Target="../media/image93.png"/><Relationship Id="rId21" Type="http://schemas.openxmlformats.org/officeDocument/2006/relationships/image" Target="../media/image92.png"/><Relationship Id="rId7" Type="http://schemas.openxmlformats.org/officeDocument/2006/relationships/image" Target="../media/image97.png"/><Relationship Id="rId12" Type="http://schemas.openxmlformats.org/officeDocument/2006/relationships/image" Target="../media/image102.jpeg"/><Relationship Id="rId17" Type="http://schemas.openxmlformats.org/officeDocument/2006/relationships/image" Target="../media/image82.png"/><Relationship Id="rId2" Type="http://schemas.openxmlformats.org/officeDocument/2006/relationships/notesSlide" Target="../notesSlides/notesSlide4.xml"/><Relationship Id="rId16" Type="http://schemas.openxmlformats.org/officeDocument/2006/relationships/image" Target="../media/image106.png"/><Relationship Id="rId20" Type="http://schemas.openxmlformats.org/officeDocument/2006/relationships/image" Target="../media/image108.png"/><Relationship Id="rId1" Type="http://schemas.openxmlformats.org/officeDocument/2006/relationships/slideLayout" Target="../slideLayouts/slideLayout13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19" Type="http://schemas.openxmlformats.org/officeDocument/2006/relationships/image" Target="../media/image83.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450206" y="3083702"/>
            <a:ext cx="3223862" cy="690597"/>
          </a:xfrm>
          <a:prstGeom prst="rect">
            <a:avLst/>
          </a:prstGeom>
        </p:spPr>
      </p:pic>
      <p:sp>
        <p:nvSpPr>
          <p:cNvPr id="3" name="Text Box 3"/>
          <p:cNvSpPr txBox="1">
            <a:spLocks noChangeArrowheads="1"/>
          </p:cNvSpPr>
          <p:nvPr/>
        </p:nvSpPr>
        <p:spPr bwMode="blackWhite">
          <a:xfrm>
            <a:off x="267684" y="5960018"/>
            <a:ext cx="10758655" cy="606470"/>
          </a:xfrm>
          <a:prstGeom prst="rect">
            <a:avLst/>
          </a:prstGeom>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924" eaLnBrk="0" hangingPunct="0"/>
            <a:r>
              <a:rPr lang="en-US" sz="686"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DX_Logo_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87"/>
            <a:ext cx="12190271" cy="6857027"/>
          </a:xfrm>
          <a:prstGeom prst="rect">
            <a:avLst/>
          </a:prstGeom>
        </p:spPr>
      </p:pic>
    </p:spTree>
    <p:extLst>
      <p:ext uri="{BB962C8B-B14F-4D97-AF65-F5344CB8AC3E}">
        <p14:creationId xmlns:p14="http://schemas.microsoft.com/office/powerpoint/2010/main" val="4161386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ext Placeholder 4"/>
          <p:cNvSpPr txBox="1">
            <a:spLocks/>
          </p:cNvSpPr>
          <p:nvPr/>
        </p:nvSpPr>
        <p:spPr>
          <a:xfrm>
            <a:off x="511183" y="2732092"/>
            <a:ext cx="9373661" cy="1540460"/>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896354">
              <a:buClr>
                <a:srgbClr val="505050"/>
              </a:buClr>
              <a:buNone/>
            </a:pPr>
            <a:r>
              <a:rPr lang="en-US" sz="9598" dirty="0">
                <a:gradFill>
                  <a:gsLst>
                    <a:gs pos="0">
                      <a:srgbClr val="FFFFFF"/>
                    </a:gs>
                    <a:gs pos="100000">
                      <a:srgbClr val="FFFFFF"/>
                    </a:gs>
                  </a:gsLst>
                  <a:lin ang="5400000" scaled="0"/>
                </a:gradFill>
                <a:latin typeface="Segoe UI Light"/>
              </a:rPr>
              <a:t>Demo</a:t>
            </a:r>
          </a:p>
        </p:txBody>
      </p:sp>
    </p:spTree>
    <p:extLst>
      <p:ext uri="{BB962C8B-B14F-4D97-AF65-F5344CB8AC3E}">
        <p14:creationId xmlns:p14="http://schemas.microsoft.com/office/powerpoint/2010/main" val="41829070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a:t>
            </a:r>
            <a:r>
              <a:rPr lang="en-US" dirty="0" smtClean="0"/>
              <a:t>Windows Platform (UWP)</a:t>
            </a:r>
            <a:endParaRPr lang="en-US" dirty="0"/>
          </a:p>
        </p:txBody>
      </p:sp>
    </p:spTree>
    <p:extLst>
      <p:ext uri="{BB962C8B-B14F-4D97-AF65-F5344CB8AC3E}">
        <p14:creationId xmlns:p14="http://schemas.microsoft.com/office/powerpoint/2010/main" val="96512540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ompass-ssl.surface.com/assets/3e/22/3e22a8d7-25bd-473d-815a-f49e27c515cb.png#desktop-engagingmeetings-new.png"/>
          <p:cNvPicPr>
            <a:picLocks noChangeAspect="1" noChangeArrowheads="1"/>
          </p:cNvPicPr>
          <p:nvPr/>
        </p:nvPicPr>
        <p:blipFill rotWithShape="1">
          <a:blip r:embed="rId3">
            <a:extLst>
              <a:ext uri="{28A0092B-C50C-407E-A947-70E740481C1C}">
                <a14:useLocalDpi xmlns:a14="http://schemas.microsoft.com/office/drawing/2010/main" val="0"/>
              </a:ext>
            </a:extLst>
          </a:blip>
          <a:srcRect t="11376"/>
          <a:stretch/>
        </p:blipFill>
        <p:spPr bwMode="auto">
          <a:xfrm>
            <a:off x="1116785" y="2329538"/>
            <a:ext cx="3569131" cy="2003582"/>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5" name="Title 4"/>
          <p:cNvSpPr txBox="1">
            <a:spLocks/>
          </p:cNvSpPr>
          <p:nvPr/>
        </p:nvSpPr>
        <p:spPr>
          <a:xfrm>
            <a:off x="269240" y="205945"/>
            <a:ext cx="11653523" cy="981994"/>
          </a:xfrm>
          <a:prstGeom prst="rect">
            <a:avLst/>
          </a:prstGeom>
        </p:spPr>
        <p:txBody>
          <a:bodyPr vert="horz" lIns="134464" tIns="89642" rIns="134464" bIns="107571" rtlCol="0" anchor="t" anchorCtr="0">
            <a:noAutofit/>
          </a:bodyPr>
          <a:lstStyle>
            <a:lvl1pPr algn="l" defTabSz="932573"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a:lstStyle>
          <a:p>
            <a:pPr>
              <a:defRPr/>
            </a:pPr>
            <a:r>
              <a:rPr lang="en-US" sz="4000">
                <a:gradFill>
                  <a:gsLst>
                    <a:gs pos="0">
                      <a:srgbClr val="0078D7"/>
                    </a:gs>
                    <a:gs pos="100000">
                      <a:srgbClr val="0078D7"/>
                    </a:gs>
                  </a:gsLst>
                  <a:lin ang="5400000" scaled="1"/>
                </a:gradFill>
              </a:rPr>
              <a:t>The Windows 10 opportunity</a:t>
            </a:r>
            <a:endParaRPr lang="en-US" sz="4000" dirty="0">
              <a:gradFill>
                <a:gsLst>
                  <a:gs pos="0">
                    <a:srgbClr val="0078D7"/>
                  </a:gs>
                  <a:gs pos="100000">
                    <a:srgbClr val="0078D7"/>
                  </a:gs>
                </a:gsLst>
                <a:lin ang="5400000" scaled="1"/>
              </a:gradFill>
            </a:endParaRPr>
          </a:p>
        </p:txBody>
      </p:sp>
      <p:pic>
        <p:nvPicPr>
          <p:cNvPr id="6"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2806014" y="3213823"/>
            <a:ext cx="3047568" cy="1830424"/>
          </a:xfrm>
          <a:prstGeom prst="rect">
            <a:avLst/>
          </a:prstGeom>
        </p:spPr>
      </p:pic>
      <p:pic>
        <p:nvPicPr>
          <p:cNvPr id="7"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52931" y="3781021"/>
            <a:ext cx="1424385" cy="1301640"/>
          </a:xfrm>
          <a:prstGeom prst="rect">
            <a:avLst/>
          </a:prstGeom>
        </p:spPr>
      </p:pic>
      <p:pic>
        <p:nvPicPr>
          <p:cNvPr id="8"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146" y="4388360"/>
            <a:ext cx="961778" cy="942570"/>
          </a:xfrm>
          <a:prstGeom prst="rect">
            <a:avLst/>
          </a:prstGeom>
        </p:spPr>
      </p:pic>
      <p:pic>
        <p:nvPicPr>
          <p:cNvPr id="9"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1478474" y="4084326"/>
            <a:ext cx="2790008" cy="1684000"/>
          </a:xfrm>
          <a:prstGeom prst="rect">
            <a:avLst/>
          </a:prstGeom>
        </p:spPr>
      </p:pic>
      <p:pic>
        <p:nvPicPr>
          <p:cNvPr id="10" name="Picture 9"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508796" y="4996417"/>
            <a:ext cx="1593047" cy="628644"/>
          </a:xfrm>
          <a:prstGeom prst="rect">
            <a:avLst/>
          </a:prstGeom>
          <a:noFill/>
          <a:ln>
            <a:noFill/>
          </a:ln>
        </p:spPr>
      </p:pic>
      <p:sp>
        <p:nvSpPr>
          <p:cNvPr id="11" name="Rectangle 10"/>
          <p:cNvSpPr/>
          <p:nvPr/>
        </p:nvSpPr>
        <p:spPr>
          <a:xfrm>
            <a:off x="6107544" y="2532576"/>
            <a:ext cx="5818084" cy="1142415"/>
          </a:xfrm>
          <a:prstGeom prst="rect">
            <a:avLst/>
          </a:prstGeom>
          <a:solidFill>
            <a:schemeClr val="tx1">
              <a:lumMod val="75000"/>
            </a:schemeClr>
          </a:solidFill>
          <a:ln w="12700" cap="flat" cmpd="sng" algn="ctr">
            <a:noFill/>
            <a:prstDash val="sysDash"/>
            <a:miter lim="800000"/>
          </a:ln>
          <a:effectLst/>
        </p:spPr>
        <p:txBody>
          <a:bodyPr rot="0" spcFirstLastPara="0" vertOverflow="overflow" horzOverflow="overflow" vert="horz" wrap="square" lIns="274281" tIns="109712" rIns="137141" bIns="109712" numCol="1" spcCol="0" rtlCol="0" fromWordArt="0" anchor="ctr" anchorCtr="0" forceAA="0" compatLnSpc="1">
            <a:prstTxWarp prst="textNoShape">
              <a:avLst/>
            </a:prstTxWarp>
            <a:noAutofit/>
          </a:bodyPr>
          <a:lstStyle/>
          <a:p>
            <a:pPr defTabSz="914225">
              <a:lnSpc>
                <a:spcPct val="90000"/>
              </a:lnSpc>
              <a:spcBef>
                <a:spcPts val="600"/>
              </a:spcBef>
              <a:defRPr/>
            </a:pPr>
            <a:r>
              <a:rPr lang="en-US" sz="2800" kern="0" dirty="0">
                <a:solidFill>
                  <a:prstClr val="white"/>
                </a:solidFill>
                <a:latin typeface="Segoe UI Light"/>
              </a:rPr>
              <a:t>Growing Reach with Universal Windows Apps</a:t>
            </a:r>
          </a:p>
        </p:txBody>
      </p:sp>
      <p:sp>
        <p:nvSpPr>
          <p:cNvPr id="12" name="Rectangle 11"/>
          <p:cNvSpPr/>
          <p:nvPr/>
        </p:nvSpPr>
        <p:spPr>
          <a:xfrm>
            <a:off x="301006" y="866379"/>
            <a:ext cx="9373577" cy="374793"/>
          </a:xfrm>
          <a:prstGeom prst="rect">
            <a:avLst/>
          </a:prstGeom>
        </p:spPr>
        <p:txBody>
          <a:bodyPr wrap="square">
            <a:spAutoFit/>
          </a:bodyPr>
          <a:lstStyle/>
          <a:p>
            <a:pPr defTabSz="914225">
              <a:defRPr/>
            </a:pPr>
            <a:r>
              <a:rPr lang="en-US" kern="0" dirty="0">
                <a:solidFill>
                  <a:srgbClr val="737373"/>
                </a:solidFill>
              </a:rPr>
              <a:t>Windows Developer Platform</a:t>
            </a:r>
          </a:p>
        </p:txBody>
      </p:sp>
      <p:sp>
        <p:nvSpPr>
          <p:cNvPr id="13" name="Rectangle 12"/>
          <p:cNvSpPr/>
          <p:nvPr/>
        </p:nvSpPr>
        <p:spPr>
          <a:xfrm>
            <a:off x="6107544" y="4030139"/>
            <a:ext cx="5818084" cy="1236703"/>
          </a:xfrm>
          <a:prstGeom prst="rect">
            <a:avLst/>
          </a:prstGeom>
          <a:solidFill>
            <a:schemeClr val="tx1">
              <a:lumMod val="75000"/>
            </a:schemeClr>
          </a:solidFill>
          <a:ln w="12700" cap="flat" cmpd="sng" algn="ctr">
            <a:noFill/>
            <a:prstDash val="sysDash"/>
            <a:miter lim="800000"/>
          </a:ln>
          <a:effectLst/>
        </p:spPr>
        <p:txBody>
          <a:bodyPr rot="0" spcFirstLastPara="0" vertOverflow="overflow" horzOverflow="overflow" vert="horz" wrap="square" lIns="274281" tIns="109712" rIns="137141" bIns="109712" numCol="1" spcCol="0" rtlCol="0" fromWordArt="0" anchor="ctr" anchorCtr="0" forceAA="0" compatLnSpc="1">
            <a:prstTxWarp prst="textNoShape">
              <a:avLst/>
            </a:prstTxWarp>
            <a:noAutofit/>
          </a:bodyPr>
          <a:lstStyle/>
          <a:p>
            <a:pPr defTabSz="914225">
              <a:lnSpc>
                <a:spcPct val="90000"/>
              </a:lnSpc>
              <a:spcBef>
                <a:spcPts val="600"/>
              </a:spcBef>
              <a:defRPr/>
            </a:pPr>
            <a:r>
              <a:rPr lang="en-US" sz="2800" kern="0" dirty="0">
                <a:solidFill>
                  <a:prstClr val="white"/>
                </a:solidFill>
                <a:latin typeface="Segoe UI Light"/>
              </a:rPr>
              <a:t>Improving User Engagement</a:t>
            </a:r>
          </a:p>
        </p:txBody>
      </p:sp>
    </p:spTree>
    <p:extLst>
      <p:ext uri="{BB962C8B-B14F-4D97-AF65-F5344CB8AC3E}">
        <p14:creationId xmlns:p14="http://schemas.microsoft.com/office/powerpoint/2010/main" val="245689782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64757" y="202383"/>
            <a:ext cx="11422819" cy="962690"/>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78706"/>
            <a:r>
              <a:rPr lang="en-US" sz="3921" dirty="0">
                <a:gradFill>
                  <a:gsLst>
                    <a:gs pos="0">
                      <a:srgbClr val="0078D7"/>
                    </a:gs>
                    <a:gs pos="100000">
                      <a:srgbClr val="0078D7"/>
                    </a:gs>
                  </a:gsLst>
                  <a:lin ang="5400000" scaled="1"/>
                </a:gradFill>
              </a:rPr>
              <a:t>Universal Windows Platform</a:t>
            </a:r>
            <a:endParaRPr lang="en-US" sz="3921" dirty="0">
              <a:gradFill>
                <a:gsLst>
                  <a:gs pos="0">
                    <a:srgbClr val="00188F"/>
                  </a:gs>
                  <a:gs pos="100000">
                    <a:srgbClr val="00188F"/>
                  </a:gs>
                </a:gsLst>
                <a:lin ang="5400000" scaled="1"/>
              </a:gradFill>
            </a:endParaRPr>
          </a:p>
        </p:txBody>
      </p:sp>
      <p:sp>
        <p:nvSpPr>
          <p:cNvPr id="68" name="Rectangle 67"/>
          <p:cNvSpPr/>
          <p:nvPr/>
        </p:nvSpPr>
        <p:spPr>
          <a:xfrm>
            <a:off x="295090" y="760205"/>
            <a:ext cx="9189312" cy="367425"/>
          </a:xfrm>
          <a:prstGeom prst="rect">
            <a:avLst/>
          </a:prstGeom>
        </p:spPr>
        <p:txBody>
          <a:bodyPr wrap="square">
            <a:spAutoFit/>
          </a:bodyPr>
          <a:lstStyle/>
          <a:p>
            <a:pPr defTabSz="896354"/>
            <a:r>
              <a:rPr lang="en-US" sz="1765" dirty="0">
                <a:solidFill>
                  <a:srgbClr val="737373"/>
                </a:solidFill>
              </a:rPr>
              <a:t>Wherever your code was born, you can bring it to Windows</a:t>
            </a:r>
          </a:p>
        </p:txBody>
      </p:sp>
      <p:grpSp>
        <p:nvGrpSpPr>
          <p:cNvPr id="2" name="Group 1"/>
          <p:cNvGrpSpPr/>
          <p:nvPr/>
        </p:nvGrpSpPr>
        <p:grpSpPr>
          <a:xfrm>
            <a:off x="437825" y="1469825"/>
            <a:ext cx="11249752" cy="4700728"/>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354">
                    <a:lnSpc>
                      <a:spcPct val="90000"/>
                    </a:lnSpc>
                    <a:spcBef>
                      <a:spcPts val="588"/>
                    </a:spcBef>
                  </a:pPr>
                  <a:endParaRPr lang="en-US" sz="1961"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4445" tIns="107555" rIns="134445" bIns="107555" rtlCol="0" anchor="ctr">
                  <a:spAutoFit/>
                </a:bodyPr>
                <a:lstStyle/>
                <a:p>
                  <a:pPr algn="ctr" defTabSz="896354">
                    <a:lnSpc>
                      <a:spcPct val="90000"/>
                    </a:lnSpc>
                    <a:spcBef>
                      <a:spcPts val="588"/>
                    </a:spcBef>
                    <a:spcAft>
                      <a:spcPts val="1176"/>
                    </a:spcAft>
                  </a:pPr>
                  <a:r>
                    <a:rPr lang="en-US" sz="1961" dirty="0">
                      <a:solidFill>
                        <a:srgbClr val="FFFFFF"/>
                      </a:solidFill>
                      <a:latin typeface="Segoe Pro Semibold" panose="020B0702040504020203" pitchFamily="34" charset="0"/>
                    </a:rPr>
                    <a:t>Universal </a:t>
                  </a:r>
                  <a:br>
                    <a:rPr lang="en-US" sz="1961" dirty="0">
                      <a:solidFill>
                        <a:srgbClr val="FFFFFF"/>
                      </a:solidFill>
                      <a:latin typeface="Segoe Pro Semibold" panose="020B0702040504020203" pitchFamily="34" charset="0"/>
                    </a:rPr>
                  </a:br>
                  <a:r>
                    <a:rPr lang="en-US" sz="1961"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Middleware Partners </a:t>
                </a:r>
                <a:r>
                  <a:rPr lang="en-US" sz="1176"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Game Engine Partners </a:t>
                </a:r>
                <a:r>
                  <a:rPr lang="en-US" sz="1176"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Universal Windows 8 Apps</a:t>
                </a:r>
                <a:r>
                  <a:rPr lang="en-US" sz="784" dirty="0">
                    <a:solidFill>
                      <a:srgbClr val="FFFFFF"/>
                    </a:solidFill>
                    <a:latin typeface="Segoe UI Light"/>
                  </a:rPr>
                  <a:t> </a:t>
                </a:r>
                <a:r>
                  <a:rPr lang="en-US" sz="882"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Universal Windows 10 Apps</a:t>
                </a:r>
                <a:r>
                  <a:rPr lang="en-US" sz="784" dirty="0">
                    <a:solidFill>
                      <a:srgbClr val="FFFFFF"/>
                    </a:solidFill>
                    <a:latin typeface="Segoe UI Light"/>
                  </a:rPr>
                  <a:t> </a:t>
                </a:r>
                <a:r>
                  <a:rPr lang="en-US" sz="392" dirty="0">
                    <a:solidFill>
                      <a:srgbClr val="FFFFFF"/>
                    </a:solidFill>
                    <a:latin typeface="Segoe UI Light"/>
                  </a:rPr>
                  <a:t> </a:t>
                </a:r>
                <a:r>
                  <a:rPr lang="en-US" sz="882"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smtClean="0">
                    <a:solidFill>
                      <a:srgbClr val="FFFFFF"/>
                    </a:solidFill>
                    <a:latin typeface="Segoe Pro Semibold" panose="020B0702040504020203" pitchFamily="34" charset="0"/>
                  </a:rPr>
                  <a:t>“Project Centennial” </a:t>
                </a:r>
                <a:r>
                  <a:rPr lang="en-US" sz="1176" dirty="0">
                    <a:solidFill>
                      <a:srgbClr val="FFFFFF"/>
                    </a:solidFill>
                    <a:latin typeface="Segoe UI Light"/>
                  </a:rPr>
                  <a:t>(Classic Apps)</a:t>
                </a:r>
                <a:endParaRPr lang="en-US" sz="1176" dirty="0">
                  <a:solidFill>
                    <a:srgbClr val="FFFFFF"/>
                  </a:solidFill>
                  <a:latin typeface="Segoe UI Light"/>
                </a:endParaRP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Microsoft Edge HTML Engine</a:t>
                </a:r>
                <a:endParaRPr lang="en-US" sz="1176" dirty="0">
                  <a:solidFill>
                    <a:srgbClr val="FFFFFF"/>
                  </a:solidFill>
                  <a:latin typeface="Segoe Pro Semibold" panose="020B0702040504020203" pitchFamily="34" charset="0"/>
                </a:endParaRP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Cordova Tooling</a:t>
                </a:r>
                <a:r>
                  <a:rPr lang="en-US" sz="1176"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smtClean="0">
                    <a:solidFill>
                      <a:srgbClr val="FFFFFF"/>
                    </a:solidFill>
                    <a:latin typeface="Segoe Pro Semibold" panose="020B0702040504020203" pitchFamily="34" charset="0"/>
                  </a:rPr>
                  <a:t>“Project Westminster” </a:t>
                </a:r>
                <a:r>
                  <a:rPr lang="en-US" sz="1176" dirty="0" smtClean="0">
                    <a:solidFill>
                      <a:srgbClr val="FFFFFF"/>
                    </a:solidFill>
                    <a:latin typeface="Segoe UI Light"/>
                  </a:rPr>
                  <a:t>(HTML/JS</a:t>
                </a:r>
                <a:r>
                  <a:rPr lang="en-US" sz="1176" dirty="0">
                    <a:solidFill>
                      <a:srgbClr val="FFFFFF"/>
                    </a:solidFill>
                    <a:latin typeface="Segoe UI Light"/>
                  </a:rPr>
                  <a:t>)</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smtClean="0">
                    <a:solidFill>
                      <a:srgbClr val="FFFFFF"/>
                    </a:solidFill>
                    <a:latin typeface="Segoe Pro Semibold" panose="020B0702040504020203" pitchFamily="34" charset="0"/>
                  </a:rPr>
                  <a:t>“Project Astoria” </a:t>
                </a:r>
                <a:r>
                  <a:rPr lang="en-US" sz="1057" dirty="0">
                    <a:solidFill>
                      <a:srgbClr val="FFFFFF"/>
                    </a:solidFill>
                    <a:latin typeface="Segoe UI Light"/>
                  </a:rPr>
                  <a:t>(Java/C++)</a:t>
                </a:r>
                <a:endParaRPr lang="en-US" sz="1176"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smtClean="0">
                    <a:solidFill>
                      <a:srgbClr val="FFFFFF"/>
                    </a:solidFill>
                    <a:latin typeface="Segoe Pro Semibold" panose="020B0702040504020203" pitchFamily="34" charset="0"/>
                  </a:rPr>
                  <a:t>“Project </a:t>
                </a:r>
                <a:r>
                  <a:rPr lang="en-US" sz="1176" dirty="0" err="1" smtClean="0">
                    <a:solidFill>
                      <a:srgbClr val="FFFFFF"/>
                    </a:solidFill>
                    <a:latin typeface="Segoe Pro Semibold" panose="020B0702040504020203" pitchFamily="34" charset="0"/>
                  </a:rPr>
                  <a:t>Islandwood</a:t>
                </a:r>
                <a:r>
                  <a:rPr lang="en-US" sz="1176" dirty="0" smtClean="0">
                    <a:solidFill>
                      <a:srgbClr val="FFFFFF"/>
                    </a:solidFill>
                    <a:latin typeface="Segoe Pro Semibold" panose="020B0702040504020203" pitchFamily="34" charset="0"/>
                  </a:rPr>
                  <a:t>” </a:t>
                </a:r>
                <a:r>
                  <a:rPr lang="en-US" sz="1057" dirty="0">
                    <a:solidFill>
                      <a:srgbClr val="FFFFFF"/>
                    </a:solidFill>
                    <a:latin typeface="Segoe UI Light"/>
                  </a:rPr>
                  <a:t>(Objective C/C++)</a:t>
                </a:r>
              </a:p>
            </p:txBody>
          </p:sp>
        </p:grpSp>
      </p:grpSp>
    </p:spTree>
    <p:extLst>
      <p:ext uri="{BB962C8B-B14F-4D97-AF65-F5344CB8AC3E}">
        <p14:creationId xmlns:p14="http://schemas.microsoft.com/office/powerpoint/2010/main" val="166218829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Why do we need an app model?</a:t>
            </a:r>
            <a:endParaRPr lang="nl-NL" dirty="0"/>
          </a:p>
        </p:txBody>
      </p:sp>
      <p:sp>
        <p:nvSpPr>
          <p:cNvPr id="7" name="Text Placeholder 6"/>
          <p:cNvSpPr>
            <a:spLocks noGrp="1"/>
          </p:cNvSpPr>
          <p:nvPr>
            <p:ph type="body" sz="quarter" idx="10"/>
          </p:nvPr>
        </p:nvSpPr>
        <p:spPr>
          <a:xfrm>
            <a:off x="269240" y="1189177"/>
            <a:ext cx="11653523" cy="4787914"/>
          </a:xfrm>
        </p:spPr>
        <p:txBody>
          <a:bodyPr/>
          <a:lstStyle/>
          <a:p>
            <a:r>
              <a:rPr lang="en-US" dirty="0"/>
              <a:t>Windows has never had a definition of an app</a:t>
            </a:r>
          </a:p>
          <a:p>
            <a:r>
              <a:rPr lang="en-US" dirty="0"/>
              <a:t>You know it when you see it but it’s never written down</a:t>
            </a:r>
          </a:p>
          <a:p>
            <a:r>
              <a:rPr lang="en-US" dirty="0"/>
              <a:t>Started with .exe but…</a:t>
            </a:r>
          </a:p>
          <a:p>
            <a:pPr lvl="1"/>
            <a:r>
              <a:rPr lang="en-US" dirty="0"/>
              <a:t>How do you install it?</a:t>
            </a:r>
          </a:p>
          <a:p>
            <a:pPr lvl="1"/>
            <a:r>
              <a:rPr lang="en-US" dirty="0"/>
              <a:t>How do you store state?</a:t>
            </a:r>
          </a:p>
          <a:p>
            <a:pPr lvl="1"/>
            <a:r>
              <a:rPr lang="en-US" dirty="0"/>
              <a:t>How long does the app run for?</a:t>
            </a:r>
          </a:p>
          <a:p>
            <a:pPr lvl="1"/>
            <a:r>
              <a:rPr lang="en-US" dirty="0"/>
              <a:t>What’s the versioning story?</a:t>
            </a:r>
          </a:p>
          <a:p>
            <a:pPr lvl="1"/>
            <a:r>
              <a:rPr lang="en-US" dirty="0"/>
              <a:t>How do you integrate with the OS?</a:t>
            </a:r>
          </a:p>
          <a:p>
            <a:pPr lvl="1"/>
            <a:r>
              <a:rPr lang="en-US" dirty="0"/>
              <a:t>How do you integrate with other apps?</a:t>
            </a:r>
          </a:p>
          <a:p>
            <a:pPr lvl="1"/>
            <a:r>
              <a:rPr lang="en-US" dirty="0"/>
              <a:t>What can your app do?</a:t>
            </a:r>
          </a:p>
          <a:p>
            <a:r>
              <a:rPr lang="en-US" dirty="0"/>
              <a:t>The UWP App Model provides answers to these </a:t>
            </a:r>
            <a:r>
              <a:rPr lang="en-US" dirty="0" smtClean="0"/>
              <a:t>questions</a:t>
            </a:r>
            <a:endParaRPr lang="en-US" dirty="0"/>
          </a:p>
        </p:txBody>
      </p:sp>
    </p:spTree>
    <p:extLst>
      <p:ext uri="{BB962C8B-B14F-4D97-AF65-F5344CB8AC3E}">
        <p14:creationId xmlns:p14="http://schemas.microsoft.com/office/powerpoint/2010/main" val="15384375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UWP App Model</a:t>
            </a:r>
            <a:endParaRPr lang="nl-NL" dirty="0"/>
          </a:p>
        </p:txBody>
      </p:sp>
      <p:sp>
        <p:nvSpPr>
          <p:cNvPr id="3" name="Text Placeholder 2"/>
          <p:cNvSpPr>
            <a:spLocks noGrp="1"/>
          </p:cNvSpPr>
          <p:nvPr>
            <p:ph type="body" sz="quarter" idx="10"/>
          </p:nvPr>
        </p:nvSpPr>
        <p:spPr>
          <a:xfrm>
            <a:off x="269240" y="1189177"/>
            <a:ext cx="11653523" cy="4190763"/>
          </a:xfrm>
        </p:spPr>
        <p:txBody>
          <a:bodyPr/>
          <a:lstStyle/>
          <a:p>
            <a:r>
              <a:rPr lang="en-US" dirty="0"/>
              <a:t>Defines the app </a:t>
            </a:r>
            <a:r>
              <a:rPr lang="en-US" dirty="0" err="1"/>
              <a:t>lifecyle</a:t>
            </a:r>
            <a:endParaRPr lang="en-US" dirty="0"/>
          </a:p>
          <a:p>
            <a:r>
              <a:rPr lang="en-US" dirty="0"/>
              <a:t>Unified across all Windows devices	</a:t>
            </a:r>
          </a:p>
          <a:p>
            <a:pPr lvl="1"/>
            <a:r>
              <a:rPr lang="en-US" dirty="0"/>
              <a:t>Scales from </a:t>
            </a:r>
            <a:r>
              <a:rPr lang="en-US" dirty="0" err="1" smtClean="0"/>
              <a:t>IoT</a:t>
            </a:r>
            <a:r>
              <a:rPr lang="en-US" dirty="0" smtClean="0"/>
              <a:t> </a:t>
            </a:r>
            <a:r>
              <a:rPr lang="en-US" dirty="0" smtClean="0">
                <a:sym typeface="Wingdings" panose="05000000000000000000" pitchFamily="2" charset="2"/>
              </a:rPr>
              <a:t> Mobile  PC  Xbox  HoloLens</a:t>
            </a:r>
            <a:endParaRPr lang="en-US" dirty="0"/>
          </a:p>
          <a:p>
            <a:r>
              <a:rPr lang="en-US" dirty="0"/>
              <a:t>Cradle to Grave</a:t>
            </a:r>
          </a:p>
          <a:p>
            <a:pPr lvl="1"/>
            <a:r>
              <a:rPr lang="en-US" dirty="0"/>
              <a:t>Install</a:t>
            </a:r>
          </a:p>
          <a:p>
            <a:pPr lvl="1"/>
            <a:r>
              <a:rPr lang="en-US" dirty="0"/>
              <a:t>Runtime environment</a:t>
            </a:r>
          </a:p>
          <a:p>
            <a:pPr lvl="1"/>
            <a:r>
              <a:rPr lang="en-US" dirty="0"/>
              <a:t>Resource Management</a:t>
            </a:r>
          </a:p>
          <a:p>
            <a:pPr lvl="1"/>
            <a:r>
              <a:rPr lang="en-US" dirty="0"/>
              <a:t>Update</a:t>
            </a:r>
          </a:p>
          <a:p>
            <a:pPr lvl="1"/>
            <a:r>
              <a:rPr lang="en-US" dirty="0"/>
              <a:t>Data Model</a:t>
            </a:r>
          </a:p>
          <a:p>
            <a:pPr lvl="1"/>
            <a:r>
              <a:rPr lang="en-US" dirty="0" smtClean="0"/>
              <a:t>Uninstall</a:t>
            </a:r>
            <a:endParaRPr lang="en-US" dirty="0"/>
          </a:p>
        </p:txBody>
      </p:sp>
    </p:spTree>
    <p:extLst>
      <p:ext uri="{BB962C8B-B14F-4D97-AF65-F5344CB8AC3E}">
        <p14:creationId xmlns:p14="http://schemas.microsoft.com/office/powerpoint/2010/main" val="27358166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UWP App Model</a:t>
            </a:r>
            <a:endParaRPr lang="nl-NL" dirty="0"/>
          </a:p>
        </p:txBody>
      </p:sp>
      <p:sp>
        <p:nvSpPr>
          <p:cNvPr id="3" name="Text Placeholder 2"/>
          <p:cNvSpPr>
            <a:spLocks noGrp="1"/>
          </p:cNvSpPr>
          <p:nvPr>
            <p:ph type="body" sz="quarter" idx="10"/>
          </p:nvPr>
        </p:nvSpPr>
        <p:spPr>
          <a:xfrm>
            <a:off x="269240" y="1189177"/>
            <a:ext cx="11653523" cy="2863220"/>
          </a:xfrm>
        </p:spPr>
        <p:txBody>
          <a:bodyPr/>
          <a:lstStyle/>
          <a:p>
            <a:r>
              <a:rPr lang="en-US" dirty="0"/>
              <a:t>Inclusive of all apps that run on Windows</a:t>
            </a:r>
          </a:p>
          <a:p>
            <a:r>
              <a:rPr lang="en-US" dirty="0"/>
              <a:t>Universal Windows Apps</a:t>
            </a:r>
          </a:p>
          <a:p>
            <a:r>
              <a:rPr lang="en-US" dirty="0"/>
              <a:t>Existing apps</a:t>
            </a:r>
          </a:p>
          <a:p>
            <a:pPr lvl="1"/>
            <a:r>
              <a:rPr lang="en-US" dirty="0"/>
              <a:t>Phone Apps </a:t>
            </a:r>
          </a:p>
          <a:p>
            <a:pPr lvl="1"/>
            <a:r>
              <a:rPr lang="en-US" dirty="0"/>
              <a:t>Windows 8.1 Apps</a:t>
            </a:r>
          </a:p>
          <a:p>
            <a:pPr lvl="1"/>
            <a:r>
              <a:rPr lang="en-US" dirty="0"/>
              <a:t>Classic Windows </a:t>
            </a:r>
            <a:r>
              <a:rPr lang="en-US" dirty="0" smtClean="0"/>
              <a:t>Apps</a:t>
            </a:r>
            <a:endParaRPr lang="en-US" dirty="0"/>
          </a:p>
        </p:txBody>
      </p:sp>
    </p:spTree>
    <p:extLst>
      <p:ext uri="{BB962C8B-B14F-4D97-AF65-F5344CB8AC3E}">
        <p14:creationId xmlns:p14="http://schemas.microsoft.com/office/powerpoint/2010/main" val="24820690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Visual Studio 2015 </a:t>
            </a:r>
          </a:p>
        </p:txBody>
      </p:sp>
    </p:spTree>
    <p:extLst>
      <p:ext uri="{BB962C8B-B14F-4D97-AF65-F5344CB8AC3E}">
        <p14:creationId xmlns:p14="http://schemas.microsoft.com/office/powerpoint/2010/main" val="327505925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309" y="3059240"/>
            <a:ext cx="10906502" cy="899537"/>
          </a:xfrm>
        </p:spPr>
        <p:txBody>
          <a:bodyPr/>
          <a:lstStyle/>
          <a:p>
            <a:r>
              <a:rPr lang="en-US" b="1" dirty="0" smtClean="0"/>
              <a:t>Universal Windows App Development Tools</a:t>
            </a:r>
            <a:endParaRPr lang="en-US" b="1" dirty="0"/>
          </a:p>
        </p:txBody>
      </p:sp>
      <p:sp>
        <p:nvSpPr>
          <p:cNvPr id="9" name="Title 2"/>
          <p:cNvSpPr txBox="1">
            <a:spLocks/>
          </p:cNvSpPr>
          <p:nvPr/>
        </p:nvSpPr>
        <p:spPr>
          <a:xfrm>
            <a:off x="2809108" y="2180654"/>
            <a:ext cx="6573782"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b="1" spc="-100" dirty="0">
                <a:gradFill>
                  <a:gsLst>
                    <a:gs pos="1250">
                      <a:srgbClr val="404040"/>
                    </a:gs>
                    <a:gs pos="100000">
                      <a:srgbClr val="404040"/>
                    </a:gs>
                  </a:gsLst>
                  <a:lin ang="5400000" scaled="0"/>
                </a:gradFill>
                <a:latin typeface="Segoe UI Light"/>
              </a:rPr>
              <a:t>Visual Studio 2015 RC with</a:t>
            </a:r>
          </a:p>
        </p:txBody>
      </p:sp>
      <p:sp>
        <p:nvSpPr>
          <p:cNvPr id="12" name="Freeform 11"/>
          <p:cNvSpPr/>
          <p:nvPr/>
        </p:nvSpPr>
        <p:spPr>
          <a:xfrm>
            <a:off x="493345" y="4833613"/>
            <a:ext cx="3917568" cy="1304718"/>
          </a:xfrm>
          <a:custGeom>
            <a:avLst/>
            <a:gdLst>
              <a:gd name="connsiteX0" fmla="*/ 0 w 3767523"/>
              <a:gd name="connsiteY0" fmla="*/ 0 h 1330880"/>
              <a:gd name="connsiteX1" fmla="*/ 3102083 w 3767523"/>
              <a:gd name="connsiteY1" fmla="*/ 0 h 1330880"/>
              <a:gd name="connsiteX2" fmla="*/ 3767523 w 3767523"/>
              <a:gd name="connsiteY2" fmla="*/ 665440 h 1330880"/>
              <a:gd name="connsiteX3" fmla="*/ 3102083 w 3767523"/>
              <a:gd name="connsiteY3" fmla="*/ 1330880 h 1330880"/>
              <a:gd name="connsiteX4" fmla="*/ 0 w 3767523"/>
              <a:gd name="connsiteY4" fmla="*/ 1330880 h 1330880"/>
              <a:gd name="connsiteX5" fmla="*/ 665440 w 3767523"/>
              <a:gd name="connsiteY5" fmla="*/ 665440 h 1330880"/>
              <a:gd name="connsiteX6" fmla="*/ 0 w 3767523"/>
              <a:gd name="connsiteY6" fmla="*/ 0 h 133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7523" h="1330880">
                <a:moveTo>
                  <a:pt x="0" y="0"/>
                </a:moveTo>
                <a:lnTo>
                  <a:pt x="3102083" y="0"/>
                </a:lnTo>
                <a:lnTo>
                  <a:pt x="3767523" y="665440"/>
                </a:lnTo>
                <a:lnTo>
                  <a:pt x="3102083" y="1330880"/>
                </a:lnTo>
                <a:lnTo>
                  <a:pt x="0" y="1330880"/>
                </a:lnTo>
                <a:lnTo>
                  <a:pt x="665440" y="6654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2952" tIns="23531" rIns="675890" bIns="23531" numCol="1" spcCol="1270" anchor="ctr" anchorCtr="0">
            <a:noAutofit/>
          </a:bodyPr>
          <a:lstStyle/>
          <a:p>
            <a:pPr algn="ctr" defTabSz="784338">
              <a:lnSpc>
                <a:spcPct val="90000"/>
              </a:lnSpc>
              <a:spcBef>
                <a:spcPct val="0"/>
              </a:spcBef>
              <a:spcAft>
                <a:spcPct val="35000"/>
              </a:spcAft>
            </a:pPr>
            <a:r>
              <a:rPr lang="en-US" sz="1765" dirty="0">
                <a:solidFill>
                  <a:srgbClr val="FFFFFF"/>
                </a:solidFill>
                <a:latin typeface="Segoe UI"/>
              </a:rPr>
              <a:t>Install latest Windows 10 OS (</a:t>
            </a:r>
            <a:r>
              <a:rPr lang="en-US" sz="1765" dirty="0" smtClean="0">
                <a:solidFill>
                  <a:srgbClr val="FFFFFF"/>
                </a:solidFill>
                <a:latin typeface="Segoe UI"/>
              </a:rPr>
              <a:t>10.0.10074.0</a:t>
            </a:r>
            <a:r>
              <a:rPr lang="en-US" sz="1765" dirty="0">
                <a:solidFill>
                  <a:srgbClr val="FFFFFF"/>
                </a:solidFill>
                <a:latin typeface="Segoe UI"/>
              </a:rPr>
              <a:t>)</a:t>
            </a:r>
          </a:p>
          <a:p>
            <a:pPr algn="ctr" defTabSz="784338">
              <a:lnSpc>
                <a:spcPct val="90000"/>
              </a:lnSpc>
              <a:spcBef>
                <a:spcPct val="0"/>
              </a:spcBef>
              <a:spcAft>
                <a:spcPct val="35000"/>
              </a:spcAft>
            </a:pPr>
            <a:r>
              <a:rPr lang="en-US" sz="1765" dirty="0">
                <a:solidFill>
                  <a:srgbClr val="FFFFFF"/>
                </a:solidFill>
                <a:latin typeface="Segoe UI"/>
                <a:hlinkClick r:id="rId3" action="ppaction://hlinkfile"/>
              </a:rPr>
              <a:t>insider.windows.com</a:t>
            </a:r>
            <a:endParaRPr lang="en-US" sz="1765" dirty="0">
              <a:solidFill>
                <a:srgbClr val="FFFFFF"/>
              </a:solidFill>
              <a:latin typeface="Segoe UI"/>
            </a:endParaRPr>
          </a:p>
        </p:txBody>
      </p:sp>
      <p:sp>
        <p:nvSpPr>
          <p:cNvPr id="13" name="Freeform 12"/>
          <p:cNvSpPr/>
          <p:nvPr/>
        </p:nvSpPr>
        <p:spPr>
          <a:xfrm>
            <a:off x="3929641" y="4833613"/>
            <a:ext cx="4482124" cy="1304718"/>
          </a:xfrm>
          <a:custGeom>
            <a:avLst/>
            <a:gdLst>
              <a:gd name="connsiteX0" fmla="*/ 0 w 4092757"/>
              <a:gd name="connsiteY0" fmla="*/ 0 h 1330880"/>
              <a:gd name="connsiteX1" fmla="*/ 3427317 w 4092757"/>
              <a:gd name="connsiteY1" fmla="*/ 0 h 1330880"/>
              <a:gd name="connsiteX2" fmla="*/ 4092757 w 4092757"/>
              <a:gd name="connsiteY2" fmla="*/ 665440 h 1330880"/>
              <a:gd name="connsiteX3" fmla="*/ 3427317 w 4092757"/>
              <a:gd name="connsiteY3" fmla="*/ 1330880 h 1330880"/>
              <a:gd name="connsiteX4" fmla="*/ 0 w 4092757"/>
              <a:gd name="connsiteY4" fmla="*/ 1330880 h 1330880"/>
              <a:gd name="connsiteX5" fmla="*/ 665440 w 4092757"/>
              <a:gd name="connsiteY5" fmla="*/ 665440 h 1330880"/>
              <a:gd name="connsiteX6" fmla="*/ 0 w 4092757"/>
              <a:gd name="connsiteY6" fmla="*/ 0 h 133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2757" h="1330880">
                <a:moveTo>
                  <a:pt x="0" y="0"/>
                </a:moveTo>
                <a:lnTo>
                  <a:pt x="3427317" y="0"/>
                </a:lnTo>
                <a:lnTo>
                  <a:pt x="4092757" y="665440"/>
                </a:lnTo>
                <a:lnTo>
                  <a:pt x="3427317" y="1330880"/>
                </a:lnTo>
                <a:lnTo>
                  <a:pt x="0" y="1330880"/>
                </a:lnTo>
                <a:lnTo>
                  <a:pt x="665440" y="6654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2952" tIns="23531" rIns="675890" bIns="23531" numCol="1" spcCol="1270" anchor="ctr" anchorCtr="0">
            <a:noAutofit/>
          </a:bodyPr>
          <a:lstStyle/>
          <a:p>
            <a:pPr algn="ctr" defTabSz="784338">
              <a:lnSpc>
                <a:spcPct val="90000"/>
              </a:lnSpc>
              <a:spcBef>
                <a:spcPct val="0"/>
              </a:spcBef>
              <a:spcAft>
                <a:spcPct val="35000"/>
              </a:spcAft>
            </a:pPr>
            <a:r>
              <a:rPr lang="en-US" sz="1765" dirty="0">
                <a:solidFill>
                  <a:srgbClr val="FFFFFF"/>
                </a:solidFill>
                <a:latin typeface="Segoe UI"/>
              </a:rPr>
              <a:t>Install VS 2015 RC w/ Universal Windows SDK &amp; Tools</a:t>
            </a:r>
          </a:p>
          <a:p>
            <a:pPr algn="ctr" defTabSz="784338">
              <a:lnSpc>
                <a:spcPct val="90000"/>
              </a:lnSpc>
              <a:spcBef>
                <a:spcPct val="0"/>
              </a:spcBef>
              <a:spcAft>
                <a:spcPct val="35000"/>
              </a:spcAft>
            </a:pPr>
            <a:r>
              <a:rPr lang="en-US" sz="1765" dirty="0">
                <a:solidFill>
                  <a:srgbClr val="FFFFFF"/>
                </a:solidFill>
                <a:latin typeface="Segoe UI"/>
                <a:hlinkClick r:id="rId4"/>
              </a:rPr>
              <a:t>www.visualstudio.com</a:t>
            </a:r>
            <a:endParaRPr lang="en-US" sz="1765" dirty="0">
              <a:solidFill>
                <a:srgbClr val="FFFFFF"/>
              </a:solidFill>
              <a:latin typeface="Segoe UI"/>
            </a:endParaRPr>
          </a:p>
        </p:txBody>
      </p:sp>
      <p:sp>
        <p:nvSpPr>
          <p:cNvPr id="14" name="Freeform 13"/>
          <p:cNvSpPr/>
          <p:nvPr/>
        </p:nvSpPr>
        <p:spPr>
          <a:xfrm>
            <a:off x="7953051" y="4833613"/>
            <a:ext cx="3697180" cy="1304718"/>
          </a:xfrm>
          <a:custGeom>
            <a:avLst/>
            <a:gdLst>
              <a:gd name="connsiteX0" fmla="*/ 0 w 3771316"/>
              <a:gd name="connsiteY0" fmla="*/ 0 h 1330880"/>
              <a:gd name="connsiteX1" fmla="*/ 3105876 w 3771316"/>
              <a:gd name="connsiteY1" fmla="*/ 0 h 1330880"/>
              <a:gd name="connsiteX2" fmla="*/ 3771316 w 3771316"/>
              <a:gd name="connsiteY2" fmla="*/ 665440 h 1330880"/>
              <a:gd name="connsiteX3" fmla="*/ 3105876 w 3771316"/>
              <a:gd name="connsiteY3" fmla="*/ 1330880 h 1330880"/>
              <a:gd name="connsiteX4" fmla="*/ 0 w 3771316"/>
              <a:gd name="connsiteY4" fmla="*/ 1330880 h 1330880"/>
              <a:gd name="connsiteX5" fmla="*/ 665440 w 3771316"/>
              <a:gd name="connsiteY5" fmla="*/ 665440 h 1330880"/>
              <a:gd name="connsiteX6" fmla="*/ 0 w 3771316"/>
              <a:gd name="connsiteY6" fmla="*/ 0 h 133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1316" h="1330880">
                <a:moveTo>
                  <a:pt x="0" y="0"/>
                </a:moveTo>
                <a:lnTo>
                  <a:pt x="3105876" y="0"/>
                </a:lnTo>
                <a:lnTo>
                  <a:pt x="3771316" y="665440"/>
                </a:lnTo>
                <a:lnTo>
                  <a:pt x="3105876" y="1330880"/>
                </a:lnTo>
                <a:lnTo>
                  <a:pt x="0" y="1330880"/>
                </a:lnTo>
                <a:lnTo>
                  <a:pt x="665440" y="6654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2952" tIns="23531" rIns="675890" bIns="23531" numCol="1" spcCol="1270" anchor="ctr" anchorCtr="0">
            <a:noAutofit/>
          </a:bodyPr>
          <a:lstStyle/>
          <a:p>
            <a:pPr algn="ctr" defTabSz="784338">
              <a:lnSpc>
                <a:spcPct val="90000"/>
              </a:lnSpc>
              <a:spcBef>
                <a:spcPct val="0"/>
              </a:spcBef>
              <a:spcAft>
                <a:spcPct val="35000"/>
              </a:spcAft>
            </a:pPr>
            <a:r>
              <a:rPr lang="en-US" sz="1765" dirty="0">
                <a:solidFill>
                  <a:srgbClr val="FFFFFF"/>
                </a:solidFill>
                <a:latin typeface="Segoe UI"/>
              </a:rPr>
              <a:t>Build your first Universal Windows App</a:t>
            </a:r>
          </a:p>
        </p:txBody>
      </p:sp>
    </p:spTree>
    <p:extLst>
      <p:ext uri="{BB962C8B-B14F-4D97-AF65-F5344CB8AC3E}">
        <p14:creationId xmlns:p14="http://schemas.microsoft.com/office/powerpoint/2010/main" val="237656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smtClean="0"/>
              <a:t>Acquiring Windows 10 Tools/SDKs/Emulators</a:t>
            </a:r>
            <a:endParaRPr lang="en-US" dirty="0"/>
          </a:p>
        </p:txBody>
      </p:sp>
      <p:sp>
        <p:nvSpPr>
          <p:cNvPr id="7" name="Content Placeholder 3"/>
          <p:cNvSpPr>
            <a:spLocks noGrp="1"/>
          </p:cNvSpPr>
          <p:nvPr>
            <p:ph type="body" sz="quarter" idx="11"/>
          </p:nvPr>
        </p:nvSpPr>
        <p:spPr>
          <a:xfrm>
            <a:off x="306591" y="3279597"/>
            <a:ext cx="6984642" cy="896425"/>
          </a:xfrm>
        </p:spPr>
        <p:txBody>
          <a:bodyPr/>
          <a:lstStyle/>
          <a:p>
            <a:pPr algn="just"/>
            <a:r>
              <a:rPr lang="en-US" dirty="0">
                <a:latin typeface="+mj-lt"/>
              </a:rPr>
              <a:t>Select </a:t>
            </a:r>
            <a:r>
              <a:rPr lang="en-US" dirty="0" smtClean="0">
                <a:latin typeface="+mj-lt"/>
              </a:rPr>
              <a:t>“</a:t>
            </a:r>
            <a:r>
              <a:rPr lang="en-US" b="1" i="1" dirty="0" smtClean="0">
                <a:latin typeface="+mj-lt"/>
              </a:rPr>
              <a:t>Universal </a:t>
            </a:r>
            <a:r>
              <a:rPr lang="en-US" b="1" i="1" dirty="0">
                <a:latin typeface="+mj-lt"/>
              </a:rPr>
              <a:t>Windows App Development </a:t>
            </a:r>
            <a:r>
              <a:rPr lang="en-US" b="1" i="1" dirty="0" smtClean="0">
                <a:latin typeface="+mj-lt"/>
              </a:rPr>
              <a:t>Tools”</a:t>
            </a:r>
            <a:r>
              <a:rPr lang="en-US" dirty="0" smtClean="0">
                <a:latin typeface="+mj-lt"/>
              </a:rPr>
              <a:t> </a:t>
            </a:r>
            <a:r>
              <a:rPr lang="en-US" dirty="0">
                <a:latin typeface="+mj-lt"/>
              </a:rPr>
              <a:t>using </a:t>
            </a:r>
            <a:r>
              <a:rPr lang="en-US" b="1" dirty="0">
                <a:latin typeface="+mj-lt"/>
              </a:rPr>
              <a:t>Custom </a:t>
            </a:r>
            <a:r>
              <a:rPr lang="en-US" dirty="0">
                <a:latin typeface="+mj-lt"/>
              </a:rPr>
              <a:t>setup option</a:t>
            </a:r>
          </a:p>
        </p:txBody>
      </p:sp>
      <p:pic>
        <p:nvPicPr>
          <p:cNvPr id="5" name="Picture 4"/>
          <p:cNvPicPr>
            <a:picLocks noChangeAspect="1"/>
          </p:cNvPicPr>
          <p:nvPr/>
        </p:nvPicPr>
        <p:blipFill>
          <a:blip r:embed="rId3"/>
          <a:stretch>
            <a:fillRect/>
          </a:stretch>
        </p:blipFill>
        <p:spPr>
          <a:xfrm>
            <a:off x="7515339" y="1137897"/>
            <a:ext cx="4108614" cy="5752059"/>
          </a:xfrm>
          <a:prstGeom prst="rect">
            <a:avLst/>
          </a:prstGeom>
        </p:spPr>
      </p:pic>
      <p:sp>
        <p:nvSpPr>
          <p:cNvPr id="4" name="Rectangle 3"/>
          <p:cNvSpPr/>
          <p:nvPr/>
        </p:nvSpPr>
        <p:spPr bwMode="auto">
          <a:xfrm>
            <a:off x="7590041" y="4325425"/>
            <a:ext cx="3884508" cy="672319"/>
          </a:xfrm>
          <a:prstGeom prst="rect">
            <a:avLst/>
          </a:prstGeom>
          <a:noFill/>
          <a:ln w="2222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solidFill>
                <a:srgbClr val="00188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12701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366824" y="2666073"/>
            <a:ext cx="5563761" cy="1409618"/>
          </a:xfrm>
          <a:prstGeom prst="rect">
            <a:avLst/>
          </a:prstGeom>
          <a:solidFill>
            <a:schemeClr val="bg1"/>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745" dirty="0">
              <a:latin typeface="+mj-lt"/>
            </a:endParaRPr>
          </a:p>
        </p:txBody>
      </p:sp>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DX_nameTreatment_primary_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 y="487"/>
            <a:ext cx="12190271" cy="6857027"/>
          </a:xfrm>
          <a:prstGeom prst="rect">
            <a:avLst/>
          </a:prstGeom>
        </p:spPr>
      </p:pic>
      <p:sp>
        <p:nvSpPr>
          <p:cNvPr id="6" name="Rectangle 5"/>
          <p:cNvSpPr/>
          <p:nvPr/>
        </p:nvSpPr>
        <p:spPr bwMode="auto">
          <a:xfrm>
            <a:off x="181275" y="2755182"/>
            <a:ext cx="5951372" cy="14165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 Placeholder 4"/>
          <p:cNvSpPr txBox="1">
            <a:spLocks/>
          </p:cNvSpPr>
          <p:nvPr/>
        </p:nvSpPr>
        <p:spPr>
          <a:xfrm>
            <a:off x="316157" y="4524451"/>
            <a:ext cx="4631387" cy="1740207"/>
          </a:xfrm>
          <a:prstGeom prst="rect">
            <a:avLst/>
          </a:prstGeom>
          <a:no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r>
              <a:rPr lang="en-US" sz="2400" dirty="0" smtClean="0">
                <a:solidFill>
                  <a:srgbClr val="505050"/>
                </a:solidFill>
                <a:latin typeface="Segoe UI"/>
              </a:rPr>
              <a:t>Clemens Schotte</a:t>
            </a:r>
            <a:endParaRPr lang="en-US" sz="2400" dirty="0">
              <a:solidFill>
                <a:srgbClr val="505050"/>
              </a:solidFill>
              <a:latin typeface="Segoe UI"/>
            </a:endParaRPr>
          </a:p>
          <a:p>
            <a:pPr lvl="0"/>
            <a:r>
              <a:rPr lang="en-US" sz="2400" dirty="0">
                <a:solidFill>
                  <a:srgbClr val="505050"/>
                </a:solidFill>
                <a:latin typeface="Segoe UI Light"/>
              </a:rPr>
              <a:t>Technical Evangelist</a:t>
            </a:r>
          </a:p>
          <a:p>
            <a:pPr lvl="0"/>
            <a:endParaRPr lang="en-US" sz="1200" dirty="0">
              <a:solidFill>
                <a:srgbClr val="505050"/>
              </a:solidFill>
              <a:latin typeface="Segoe UI Light"/>
            </a:endParaRPr>
          </a:p>
          <a:p>
            <a:pPr lvl="0"/>
            <a:r>
              <a:rPr lang="en-US" sz="2000" dirty="0" smtClean="0">
                <a:solidFill>
                  <a:srgbClr val="505050"/>
                </a:solidFill>
                <a:latin typeface="Segoe UI Light"/>
              </a:rPr>
              <a:t>@</a:t>
            </a:r>
            <a:r>
              <a:rPr lang="en-US" sz="2000" dirty="0" err="1" smtClean="0">
                <a:solidFill>
                  <a:srgbClr val="505050"/>
                </a:solidFill>
                <a:latin typeface="Segoe UI Light"/>
              </a:rPr>
              <a:t>cschotte</a:t>
            </a:r>
            <a:endParaRPr lang="en-US" sz="2000" dirty="0">
              <a:solidFill>
                <a:srgbClr val="505050"/>
              </a:solidFill>
              <a:latin typeface="Segoe UI Light"/>
            </a:endParaRPr>
          </a:p>
          <a:p>
            <a:pPr lvl="0"/>
            <a:r>
              <a:rPr lang="en-US" sz="2000" dirty="0" smtClean="0">
                <a:solidFill>
                  <a:srgbClr val="505050"/>
                </a:solidFill>
                <a:latin typeface="Segoe UI Light"/>
                <a:hlinkClick r:id="rId4"/>
              </a:rPr>
              <a:t>cschotte@microsoft.com</a:t>
            </a:r>
            <a:endParaRPr lang="en-US" sz="2000" dirty="0">
              <a:solidFill>
                <a:srgbClr val="505050"/>
              </a:solidFill>
              <a:latin typeface="Segoe UI Light"/>
            </a:endParaRPr>
          </a:p>
        </p:txBody>
      </p:sp>
      <p:sp>
        <p:nvSpPr>
          <p:cNvPr id="8" name="Rectangle 7"/>
          <p:cNvSpPr/>
          <p:nvPr/>
        </p:nvSpPr>
        <p:spPr>
          <a:xfrm>
            <a:off x="316158" y="274994"/>
            <a:ext cx="5751950" cy="2769220"/>
          </a:xfrm>
          <a:prstGeom prst="rect">
            <a:avLst/>
          </a:prstGeom>
        </p:spPr>
        <p:txBody>
          <a:bodyPr wrap="square">
            <a:spAutoFit/>
          </a:bodyPr>
          <a:lstStyle/>
          <a:p>
            <a:pPr lvl="0"/>
            <a:r>
              <a:rPr lang="en-US" sz="3600" dirty="0" smtClean="0">
                <a:solidFill>
                  <a:srgbClr val="505050"/>
                </a:solidFill>
                <a:latin typeface="Segoe UI Semibold" panose="020B0702040204020203" pitchFamily="34" charset="0"/>
                <a:cs typeface="Segoe UI Semibold" panose="020B0702040204020203" pitchFamily="34" charset="0"/>
              </a:rPr>
              <a:t>Microsoft</a:t>
            </a:r>
          </a:p>
          <a:p>
            <a:pPr lvl="0"/>
            <a:r>
              <a:rPr lang="en-US" sz="3600" dirty="0" err="1" smtClean="0">
                <a:solidFill>
                  <a:srgbClr val="505050"/>
                </a:solidFill>
                <a:latin typeface="Segoe UI Semibold" panose="020B0702040204020203" pitchFamily="34" charset="0"/>
                <a:cs typeface="Segoe UI Semibold" panose="020B0702040204020203" pitchFamily="34" charset="0"/>
              </a:rPr>
              <a:t>DevCamp</a:t>
            </a:r>
            <a:endParaRPr lang="en-US" sz="3600" dirty="0">
              <a:solidFill>
                <a:srgbClr val="505050"/>
              </a:solidFill>
              <a:latin typeface="Segoe UI Semibold" panose="020B0702040204020203" pitchFamily="34" charset="0"/>
              <a:cs typeface="Segoe UI Semibold" panose="020B0702040204020203" pitchFamily="34" charset="0"/>
            </a:endParaRPr>
          </a:p>
          <a:p>
            <a:pPr lvl="0"/>
            <a:endParaRPr lang="en-US" sz="5882" dirty="0">
              <a:solidFill>
                <a:srgbClr val="505050"/>
              </a:solidFill>
              <a:latin typeface="Segoe UI Semibold" panose="020B0702040204020203" pitchFamily="34" charset="0"/>
              <a:cs typeface="Segoe UI Semibold" panose="020B0702040204020203" pitchFamily="34" charset="0"/>
            </a:endParaRPr>
          </a:p>
          <a:p>
            <a:pPr lvl="0"/>
            <a:r>
              <a:rPr lang="en-US" sz="4313" dirty="0" smtClean="0">
                <a:solidFill>
                  <a:srgbClr val="505050"/>
                </a:solidFill>
                <a:latin typeface="Segoe UI Light"/>
              </a:rPr>
              <a:t>Windows 10</a:t>
            </a:r>
            <a:endParaRPr lang="en-US" sz="4313" dirty="0">
              <a:solidFill>
                <a:srgbClr val="505050"/>
              </a:solidFill>
              <a:latin typeface="Segoe UI Light"/>
            </a:endParaRPr>
          </a:p>
        </p:txBody>
      </p:sp>
      <p:sp>
        <p:nvSpPr>
          <p:cNvPr id="10" name="Rectangle 9"/>
          <p:cNvSpPr/>
          <p:nvPr/>
        </p:nvSpPr>
        <p:spPr bwMode="auto">
          <a:xfrm>
            <a:off x="5654244" y="2963408"/>
            <a:ext cx="523674" cy="9227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nl-NL"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41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3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16812"/>
            <a:ext cx="11802925" cy="899537"/>
          </a:xfrm>
        </p:spPr>
        <p:txBody>
          <a:bodyPr/>
          <a:lstStyle/>
          <a:p>
            <a:r>
              <a:rPr lang="en-US" dirty="0" smtClean="0"/>
              <a:t>Project Templates</a:t>
            </a:r>
            <a:endParaRPr lang="en-US" dirty="0"/>
          </a:p>
        </p:txBody>
      </p:sp>
      <p:pic>
        <p:nvPicPr>
          <p:cNvPr id="9" name="Picture 8"/>
          <p:cNvPicPr>
            <a:picLocks noChangeAspect="1"/>
          </p:cNvPicPr>
          <p:nvPr/>
        </p:nvPicPr>
        <p:blipFill>
          <a:blip r:embed="rId3"/>
          <a:stretch>
            <a:fillRect/>
          </a:stretch>
        </p:blipFill>
        <p:spPr>
          <a:xfrm>
            <a:off x="2710169" y="1116349"/>
            <a:ext cx="6921068" cy="4794221"/>
          </a:xfrm>
          <a:prstGeom prst="rect">
            <a:avLst/>
          </a:prstGeom>
        </p:spPr>
      </p:pic>
    </p:spTree>
    <p:extLst>
      <p:ext uri="{BB962C8B-B14F-4D97-AF65-F5344CB8AC3E}">
        <p14:creationId xmlns:p14="http://schemas.microsoft.com/office/powerpoint/2010/main" val="30402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ext Placeholder 4"/>
          <p:cNvSpPr txBox="1">
            <a:spLocks/>
          </p:cNvSpPr>
          <p:nvPr/>
        </p:nvSpPr>
        <p:spPr>
          <a:xfrm>
            <a:off x="511183" y="2732092"/>
            <a:ext cx="9373661" cy="1540460"/>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95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8305264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97498" y="3340026"/>
            <a:ext cx="4586395" cy="724143"/>
          </a:xfrm>
        </p:spPr>
        <p:txBody>
          <a:bodyPr/>
          <a:lstStyle/>
          <a:p>
            <a:pPr marL="0" indent="0">
              <a:buNone/>
            </a:pPr>
            <a:r>
              <a:rPr lang="en-US" dirty="0" smtClean="0"/>
              <a:t>No muss, no fuss..</a:t>
            </a:r>
            <a:endParaRPr lang="en-US" dirty="0"/>
          </a:p>
        </p:txBody>
      </p:sp>
      <p:sp>
        <p:nvSpPr>
          <p:cNvPr id="5" name="Title 4"/>
          <p:cNvSpPr>
            <a:spLocks noGrp="1"/>
          </p:cNvSpPr>
          <p:nvPr>
            <p:ph type="title"/>
          </p:nvPr>
        </p:nvSpPr>
        <p:spPr/>
        <p:txBody>
          <a:bodyPr/>
          <a:lstStyle/>
          <a:p>
            <a:r>
              <a:rPr lang="en-US" dirty="0" smtClean="0"/>
              <a:t>How easy is it to unlock?</a:t>
            </a:r>
            <a:endParaRPr lang="en-US" dirty="0"/>
          </a:p>
        </p:txBody>
      </p:sp>
      <p:grpSp>
        <p:nvGrpSpPr>
          <p:cNvPr id="3" name="Group 2"/>
          <p:cNvGrpSpPr/>
          <p:nvPr/>
        </p:nvGrpSpPr>
        <p:grpSpPr>
          <a:xfrm>
            <a:off x="2453510" y="1181712"/>
            <a:ext cx="6727855" cy="5257572"/>
            <a:chOff x="4770437" y="1180558"/>
            <a:chExt cx="6862762" cy="5362997"/>
          </a:xfrm>
        </p:grpSpPr>
        <p:pic>
          <p:nvPicPr>
            <p:cNvPr id="10" name="Picture 9"/>
            <p:cNvPicPr>
              <a:picLocks noChangeAspect="1"/>
            </p:cNvPicPr>
            <p:nvPr/>
          </p:nvPicPr>
          <p:blipFill>
            <a:blip r:embed="rId2"/>
            <a:stretch>
              <a:fillRect/>
            </a:stretch>
          </p:blipFill>
          <p:spPr>
            <a:xfrm>
              <a:off x="4770437" y="1180558"/>
              <a:ext cx="6862762" cy="5362997"/>
            </a:xfrm>
            <a:prstGeom prst="rect">
              <a:avLst/>
            </a:prstGeom>
            <a:ln>
              <a:noFill/>
            </a:ln>
            <a:effectLst>
              <a:outerShdw blurRad="292100" dist="139700" dir="2700000" algn="tl" rotWithShape="0">
                <a:srgbClr val="333333">
                  <a:alpha val="65000"/>
                </a:srgbClr>
              </a:outerShdw>
            </a:effectLst>
          </p:spPr>
        </p:pic>
        <p:sp>
          <p:nvSpPr>
            <p:cNvPr id="13" name="Donut 12"/>
            <p:cNvSpPr/>
            <p:nvPr/>
          </p:nvSpPr>
          <p:spPr bwMode="auto">
            <a:xfrm>
              <a:off x="6675437" y="3153970"/>
              <a:ext cx="1752600" cy="457200"/>
            </a:xfrm>
            <a:prstGeom prst="donut">
              <a:avLst>
                <a:gd name="adj" fmla="val 7123"/>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a:grpSpLocks noChangeAspect="1"/>
          </p:cNvGrpSpPr>
          <p:nvPr/>
        </p:nvGrpSpPr>
        <p:grpSpPr>
          <a:xfrm>
            <a:off x="3697498" y="1240020"/>
            <a:ext cx="3634182" cy="5199264"/>
            <a:chOff x="1036637" y="2671153"/>
            <a:chExt cx="2286000" cy="3270488"/>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721" t="11055" r="9261" b="10909"/>
            <a:stretch/>
          </p:blipFill>
          <p:spPr>
            <a:xfrm>
              <a:off x="1417637" y="2671153"/>
              <a:ext cx="1905000" cy="3270488"/>
            </a:xfrm>
            <a:prstGeom prst="rect">
              <a:avLst/>
            </a:prstGeom>
            <a:ln>
              <a:noFill/>
            </a:ln>
            <a:effectLst>
              <a:outerShdw blurRad="292100" dist="139700" dir="2700000" algn="tl" rotWithShape="0">
                <a:srgbClr val="333333">
                  <a:alpha val="65000"/>
                </a:srgbClr>
              </a:outerShdw>
            </a:effectLst>
          </p:spPr>
        </p:pic>
        <p:sp>
          <p:nvSpPr>
            <p:cNvPr id="9" name="Donut 8"/>
            <p:cNvSpPr/>
            <p:nvPr/>
          </p:nvSpPr>
          <p:spPr bwMode="auto">
            <a:xfrm>
              <a:off x="1036637" y="4306397"/>
              <a:ext cx="1752600" cy="457200"/>
            </a:xfrm>
            <a:prstGeom prst="donut">
              <a:avLst>
                <a:gd name="adj" fmla="val 7123"/>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908171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16812"/>
            <a:ext cx="11802925" cy="899537"/>
          </a:xfrm>
        </p:spPr>
        <p:txBody>
          <a:bodyPr/>
          <a:lstStyle/>
          <a:p>
            <a:r>
              <a:rPr lang="en-US" dirty="0" smtClean="0"/>
              <a:t>Universal Windows Samples</a:t>
            </a:r>
            <a:endParaRPr lang="en-US" dirty="0"/>
          </a:p>
        </p:txBody>
      </p:sp>
      <p:sp>
        <p:nvSpPr>
          <p:cNvPr id="10" name="Rectangle 9"/>
          <p:cNvSpPr/>
          <p:nvPr/>
        </p:nvSpPr>
        <p:spPr>
          <a:xfrm>
            <a:off x="931288" y="3055490"/>
            <a:ext cx="10478830" cy="573280"/>
          </a:xfrm>
          <a:prstGeom prst="rect">
            <a:avLst/>
          </a:prstGeom>
        </p:spPr>
        <p:txBody>
          <a:bodyPr wrap="none">
            <a:spAutoFit/>
          </a:bodyPr>
          <a:lstStyle/>
          <a:p>
            <a:pPr defTabSz="914367"/>
            <a:r>
              <a:rPr lang="en-US" sz="3137" dirty="0">
                <a:solidFill>
                  <a:srgbClr val="404040"/>
                </a:solidFill>
                <a:latin typeface="Segoe UI"/>
                <a:hlinkClick r:id="rId3"/>
              </a:rPr>
              <a:t>https://github.com/Microsoft/Windows-universal-samples</a:t>
            </a:r>
            <a:endParaRPr lang="en-US" sz="3137" dirty="0">
              <a:solidFill>
                <a:srgbClr val="404040"/>
              </a:solidFill>
              <a:latin typeface="Segoe UI"/>
            </a:endParaRPr>
          </a:p>
        </p:txBody>
      </p:sp>
    </p:spTree>
    <p:extLst>
      <p:ext uri="{BB962C8B-B14F-4D97-AF65-F5344CB8AC3E}">
        <p14:creationId xmlns:p14="http://schemas.microsoft.com/office/powerpoint/2010/main" val="13540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229716" y="1785554"/>
            <a:ext cx="5951009" cy="3959210"/>
          </a:xfrm>
          <a:prstGeom prst="rect">
            <a:avLst/>
          </a:prstGeom>
        </p:spPr>
      </p:pic>
      <p:sp>
        <p:nvSpPr>
          <p:cNvPr id="3" name="Title 2"/>
          <p:cNvSpPr>
            <a:spLocks noGrp="1"/>
          </p:cNvSpPr>
          <p:nvPr>
            <p:ph type="title"/>
          </p:nvPr>
        </p:nvSpPr>
        <p:spPr>
          <a:xfrm>
            <a:off x="269241" y="216812"/>
            <a:ext cx="11802925" cy="899537"/>
          </a:xfrm>
        </p:spPr>
        <p:txBody>
          <a:bodyPr/>
          <a:lstStyle/>
          <a:p>
            <a:r>
              <a:rPr lang="en-US" dirty="0" smtClean="0"/>
              <a:t>Project Properties</a:t>
            </a:r>
            <a:endParaRPr lang="en-US" dirty="0"/>
          </a:p>
        </p:txBody>
      </p:sp>
      <p:sp>
        <p:nvSpPr>
          <p:cNvPr id="4" name="Text Placeholder 1"/>
          <p:cNvSpPr>
            <a:spLocks noGrp="1"/>
          </p:cNvSpPr>
          <p:nvPr>
            <p:ph type="body" sz="quarter" idx="10"/>
          </p:nvPr>
        </p:nvSpPr>
        <p:spPr>
          <a:xfrm>
            <a:off x="269240" y="1384358"/>
            <a:ext cx="6050866" cy="5107426"/>
          </a:xfrm>
        </p:spPr>
        <p:txBody>
          <a:bodyPr/>
          <a:lstStyle/>
          <a:p>
            <a:pPr marL="0" indent="0">
              <a:buNone/>
            </a:pPr>
            <a:r>
              <a:rPr lang="en-US" sz="2353" b="1" dirty="0"/>
              <a:t>Target version </a:t>
            </a:r>
            <a:r>
              <a:rPr lang="en-US" sz="1961" b="1" dirty="0"/>
              <a:t>(TargetPlatformVersion)</a:t>
            </a:r>
          </a:p>
          <a:p>
            <a:pPr lvl="1"/>
            <a:endParaRPr lang="en-US" sz="1961" dirty="0">
              <a:latin typeface="+mj-lt"/>
            </a:endParaRPr>
          </a:p>
          <a:p>
            <a:pPr lvl="1"/>
            <a:r>
              <a:rPr lang="en-US" sz="1961" dirty="0">
                <a:latin typeface="+mj-lt"/>
              </a:rPr>
              <a:t>Defines the version of Universal Windows SDK being targeted by project</a:t>
            </a:r>
          </a:p>
          <a:p>
            <a:pPr lvl="1"/>
            <a:endParaRPr lang="en-US" sz="1961" dirty="0">
              <a:latin typeface="+mj-lt"/>
            </a:endParaRPr>
          </a:p>
          <a:p>
            <a:pPr lvl="1"/>
            <a:r>
              <a:rPr lang="en-US" sz="1961" dirty="0">
                <a:latin typeface="+mj-lt"/>
              </a:rPr>
              <a:t>Defines the available API surface for the application</a:t>
            </a:r>
          </a:p>
          <a:p>
            <a:pPr marL="336145" lvl="1" indent="0">
              <a:buNone/>
            </a:pPr>
            <a:endParaRPr lang="en-US" sz="1961" dirty="0">
              <a:latin typeface="+mj-lt"/>
            </a:endParaRPr>
          </a:p>
          <a:p>
            <a:pPr lvl="1"/>
            <a:r>
              <a:rPr lang="en-US" sz="1961" dirty="0">
                <a:latin typeface="+mj-lt"/>
              </a:rPr>
              <a:t>Is stamped as </a:t>
            </a:r>
            <a:r>
              <a:rPr lang="en-US" sz="1765" b="1" dirty="0">
                <a:latin typeface="+mj-lt"/>
              </a:rPr>
              <a:t>TargetDeviceFamily.MaxVersionTested</a:t>
            </a:r>
            <a:r>
              <a:rPr lang="en-US" sz="1961" dirty="0">
                <a:latin typeface="+mj-lt"/>
              </a:rPr>
              <a:t> property in the AppX manifest file as part of the build process</a:t>
            </a:r>
          </a:p>
          <a:p>
            <a:pPr marL="336145" lvl="1" indent="0">
              <a:buNone/>
            </a:pPr>
            <a:endParaRPr lang="en-US" sz="1961" dirty="0">
              <a:latin typeface="+mj-lt"/>
            </a:endParaRPr>
          </a:p>
          <a:p>
            <a:pPr marL="448193" lvl="2" indent="0">
              <a:buNone/>
            </a:pPr>
            <a:r>
              <a:rPr lang="en-US" sz="1568" dirty="0">
                <a:solidFill>
                  <a:srgbClr val="0000FF"/>
                </a:solidFill>
                <a:highlight>
                  <a:srgbClr val="FFFFFF"/>
                </a:highlight>
                <a:latin typeface="Consolas" panose="020B0609020204030204" pitchFamily="49" charset="0"/>
              </a:rPr>
              <a:t>&lt;</a:t>
            </a:r>
            <a:r>
              <a:rPr lang="en-US" sz="1568" dirty="0">
                <a:solidFill>
                  <a:srgbClr val="A31515"/>
                </a:solidFill>
                <a:highlight>
                  <a:srgbClr val="FFFFFF"/>
                </a:highlight>
                <a:latin typeface="Consolas" panose="020B0609020204030204" pitchFamily="49" charset="0"/>
              </a:rPr>
              <a:t>Dependencies</a:t>
            </a:r>
            <a:r>
              <a:rPr lang="en-US" sz="1568" dirty="0">
                <a:solidFill>
                  <a:srgbClr val="0000FF"/>
                </a:solidFill>
                <a:highlight>
                  <a:srgbClr val="FFFFFF"/>
                </a:highlight>
                <a:latin typeface="Consolas" panose="020B0609020204030204" pitchFamily="49" charset="0"/>
              </a:rPr>
              <a:t>&gt;</a:t>
            </a:r>
          </a:p>
          <a:p>
            <a:pPr marL="448193" lvl="2" indent="0">
              <a:buNone/>
            </a:pPr>
            <a:r>
              <a:rPr lang="en-US" sz="1568" dirty="0">
                <a:solidFill>
                  <a:srgbClr val="0000FF"/>
                </a:solidFill>
                <a:highlight>
                  <a:srgbClr val="FFFFFF"/>
                </a:highlight>
                <a:latin typeface="Consolas" panose="020B0609020204030204" pitchFamily="49" charset="0"/>
              </a:rPr>
              <a:t>  &lt;</a:t>
            </a:r>
            <a:r>
              <a:rPr lang="en-US" sz="1568" dirty="0">
                <a:solidFill>
                  <a:srgbClr val="A31515"/>
                </a:solidFill>
                <a:highlight>
                  <a:srgbClr val="FFFFFF"/>
                </a:highlight>
                <a:latin typeface="Consolas" panose="020B0609020204030204" pitchFamily="49" charset="0"/>
              </a:rPr>
              <a:t>TargetDeviceFamily</a:t>
            </a:r>
            <a:r>
              <a:rPr lang="en-US" sz="1568" dirty="0">
                <a:solidFill>
                  <a:srgbClr val="0000FF"/>
                </a:solidFill>
                <a:highlight>
                  <a:srgbClr val="FFFFFF"/>
                </a:highlight>
                <a:latin typeface="Consolas" panose="020B0609020204030204" pitchFamily="49" charset="0"/>
              </a:rPr>
              <a:t> </a:t>
            </a:r>
          </a:p>
          <a:p>
            <a:pPr marL="448193" lvl="2" indent="0">
              <a:buNone/>
            </a:pP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Name</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Windows.Universal</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MinVersion</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10.0.10069.0</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MaxVersionTested</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10.0.10069.0</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/&gt;</a:t>
            </a:r>
            <a:endParaRPr lang="en-US" sz="1568" dirty="0">
              <a:solidFill>
                <a:srgbClr val="000000"/>
              </a:solidFill>
              <a:highlight>
                <a:srgbClr val="FFFFFF"/>
              </a:highlight>
              <a:latin typeface="Consolas" panose="020B0609020204030204" pitchFamily="49" charset="0"/>
            </a:endParaRPr>
          </a:p>
          <a:p>
            <a:pPr marL="448193" lvl="2" indent="0">
              <a:buNone/>
            </a:pPr>
            <a:r>
              <a:rPr lang="en-US" sz="1568" dirty="0">
                <a:solidFill>
                  <a:srgbClr val="0000FF"/>
                </a:solidFill>
                <a:highlight>
                  <a:srgbClr val="FFFFFF"/>
                </a:highlight>
                <a:latin typeface="Consolas" panose="020B0609020204030204" pitchFamily="49" charset="0"/>
              </a:rPr>
              <a:t>&lt;/</a:t>
            </a:r>
            <a:r>
              <a:rPr lang="en-US" sz="1568" dirty="0">
                <a:solidFill>
                  <a:srgbClr val="A31515"/>
                </a:solidFill>
                <a:highlight>
                  <a:srgbClr val="FFFFFF"/>
                </a:highlight>
                <a:latin typeface="Consolas" panose="020B0609020204030204" pitchFamily="49" charset="0"/>
              </a:rPr>
              <a:t>Dependencies</a:t>
            </a:r>
            <a:r>
              <a:rPr lang="en-US" sz="1568" dirty="0">
                <a:solidFill>
                  <a:srgbClr val="0000FF"/>
                </a:solidFill>
                <a:highlight>
                  <a:srgbClr val="FFFFFF"/>
                </a:highlight>
                <a:latin typeface="Consolas" panose="020B0609020204030204" pitchFamily="49" charset="0"/>
              </a:rPr>
              <a:t>&gt;</a:t>
            </a:r>
            <a:endParaRPr lang="en-US" sz="13528" dirty="0">
              <a:latin typeface="+mj-lt"/>
            </a:endParaRPr>
          </a:p>
          <a:p>
            <a:pPr marL="0" indent="0">
              <a:buNone/>
            </a:pPr>
            <a:endParaRPr lang="en-US" sz="2745" b="1" dirty="0"/>
          </a:p>
          <a:p>
            <a:pPr marL="0" indent="0">
              <a:buNone/>
            </a:pPr>
            <a:endParaRPr lang="en-US" sz="1961" dirty="0"/>
          </a:p>
        </p:txBody>
      </p:sp>
      <p:sp>
        <p:nvSpPr>
          <p:cNvPr id="5" name="Rectangle 4"/>
          <p:cNvSpPr/>
          <p:nvPr/>
        </p:nvSpPr>
        <p:spPr bwMode="auto">
          <a:xfrm>
            <a:off x="7517839" y="2561818"/>
            <a:ext cx="4662885" cy="1492485"/>
          </a:xfrm>
          <a:prstGeom prst="rect">
            <a:avLst/>
          </a:prstGeom>
          <a:solidFill>
            <a:srgbClr val="F0F0F0">
              <a:alpha val="70000"/>
            </a:srgbClr>
          </a:solidFill>
          <a:ln>
            <a:solidFill>
              <a:srgbClr val="F0F0F0">
                <a:alpha val="1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7499661" y="4502515"/>
            <a:ext cx="4482124" cy="794037"/>
          </a:xfrm>
          <a:prstGeom prst="rect">
            <a:avLst/>
          </a:prstGeom>
          <a:noFill/>
          <a:ln w="2222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solidFill>
                <a:srgbClr val="00188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62839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229716" y="1785554"/>
            <a:ext cx="5951009" cy="3959210"/>
          </a:xfrm>
          <a:prstGeom prst="rect">
            <a:avLst/>
          </a:prstGeom>
        </p:spPr>
      </p:pic>
      <p:sp>
        <p:nvSpPr>
          <p:cNvPr id="3" name="Title 2"/>
          <p:cNvSpPr>
            <a:spLocks noGrp="1"/>
          </p:cNvSpPr>
          <p:nvPr>
            <p:ph type="title"/>
          </p:nvPr>
        </p:nvSpPr>
        <p:spPr>
          <a:xfrm>
            <a:off x="269241" y="216812"/>
            <a:ext cx="11802925" cy="899537"/>
          </a:xfrm>
        </p:spPr>
        <p:txBody>
          <a:bodyPr/>
          <a:lstStyle/>
          <a:p>
            <a:r>
              <a:rPr lang="en-US" dirty="0" smtClean="0"/>
              <a:t>Project Properties</a:t>
            </a:r>
            <a:endParaRPr lang="en-US" dirty="0"/>
          </a:p>
        </p:txBody>
      </p:sp>
      <p:sp>
        <p:nvSpPr>
          <p:cNvPr id="4" name="Text Placeholder 1"/>
          <p:cNvSpPr>
            <a:spLocks noGrp="1"/>
          </p:cNvSpPr>
          <p:nvPr>
            <p:ph type="body" sz="quarter" idx="10"/>
          </p:nvPr>
        </p:nvSpPr>
        <p:spPr>
          <a:xfrm>
            <a:off x="269241" y="1384358"/>
            <a:ext cx="5976163" cy="5107426"/>
          </a:xfrm>
        </p:spPr>
        <p:txBody>
          <a:bodyPr/>
          <a:lstStyle/>
          <a:p>
            <a:pPr marL="0" indent="0">
              <a:buNone/>
            </a:pPr>
            <a:r>
              <a:rPr lang="en-US" sz="2353" b="1" dirty="0"/>
              <a:t>Min version (</a:t>
            </a:r>
            <a:r>
              <a:rPr lang="en-US" sz="1961" b="1" dirty="0"/>
              <a:t>TargetPlatformMinVersion)</a:t>
            </a:r>
          </a:p>
          <a:p>
            <a:pPr lvl="1"/>
            <a:endParaRPr lang="en-US" sz="1961" dirty="0"/>
          </a:p>
          <a:p>
            <a:pPr lvl="1"/>
            <a:r>
              <a:rPr lang="en-US" sz="1961" dirty="0">
                <a:latin typeface="+mj-lt"/>
              </a:rPr>
              <a:t>Defines the minimum version of Universal Windows platform being supported by the project (adaptive application package)</a:t>
            </a:r>
          </a:p>
          <a:p>
            <a:pPr lvl="1"/>
            <a:endParaRPr lang="en-US" sz="1961" dirty="0">
              <a:latin typeface="+mj-lt"/>
            </a:endParaRPr>
          </a:p>
          <a:p>
            <a:pPr lvl="1"/>
            <a:r>
              <a:rPr lang="en-US" sz="1961" dirty="0">
                <a:latin typeface="+mj-lt"/>
              </a:rPr>
              <a:t>Is stamped as </a:t>
            </a:r>
            <a:r>
              <a:rPr lang="en-US" sz="1961" b="1" dirty="0">
                <a:latin typeface="+mj-lt"/>
              </a:rPr>
              <a:t>TargetDeviceFamily.MinVersion</a:t>
            </a:r>
            <a:r>
              <a:rPr lang="en-US" sz="1961" dirty="0">
                <a:latin typeface="+mj-lt"/>
              </a:rPr>
              <a:t> property in the AppX manifest as part of the build process</a:t>
            </a:r>
          </a:p>
          <a:p>
            <a:pPr marL="336145" lvl="1" indent="0">
              <a:buNone/>
            </a:pPr>
            <a:endParaRPr lang="en-US" sz="1961" dirty="0">
              <a:latin typeface="+mj-lt"/>
            </a:endParaRPr>
          </a:p>
          <a:p>
            <a:pPr marL="448193" lvl="2" indent="0">
              <a:buNone/>
            </a:pPr>
            <a:r>
              <a:rPr lang="en-US" sz="1568" dirty="0">
                <a:solidFill>
                  <a:srgbClr val="0000FF"/>
                </a:solidFill>
                <a:highlight>
                  <a:srgbClr val="FFFFFF"/>
                </a:highlight>
                <a:latin typeface="Consolas" panose="020B0609020204030204" pitchFamily="49" charset="0"/>
              </a:rPr>
              <a:t>&lt;</a:t>
            </a:r>
            <a:r>
              <a:rPr lang="en-US" sz="1568" dirty="0">
                <a:solidFill>
                  <a:srgbClr val="A31515"/>
                </a:solidFill>
                <a:highlight>
                  <a:srgbClr val="FFFFFF"/>
                </a:highlight>
                <a:latin typeface="Consolas" panose="020B0609020204030204" pitchFamily="49" charset="0"/>
              </a:rPr>
              <a:t>Dependencies</a:t>
            </a:r>
            <a:r>
              <a:rPr lang="en-US" sz="1568" dirty="0">
                <a:solidFill>
                  <a:srgbClr val="0000FF"/>
                </a:solidFill>
                <a:highlight>
                  <a:srgbClr val="FFFFFF"/>
                </a:highlight>
                <a:latin typeface="Consolas" panose="020B0609020204030204" pitchFamily="49" charset="0"/>
              </a:rPr>
              <a:t>&gt;</a:t>
            </a:r>
          </a:p>
          <a:p>
            <a:pPr marL="448193" lvl="2" indent="0">
              <a:buNone/>
            </a:pPr>
            <a:r>
              <a:rPr lang="en-US" sz="1568" dirty="0">
                <a:solidFill>
                  <a:srgbClr val="0000FF"/>
                </a:solidFill>
                <a:highlight>
                  <a:srgbClr val="FFFFFF"/>
                </a:highlight>
                <a:latin typeface="Consolas" panose="020B0609020204030204" pitchFamily="49" charset="0"/>
              </a:rPr>
              <a:t>  &lt;</a:t>
            </a:r>
            <a:r>
              <a:rPr lang="en-US" sz="1568" dirty="0">
                <a:solidFill>
                  <a:srgbClr val="A31515"/>
                </a:solidFill>
                <a:highlight>
                  <a:srgbClr val="FFFFFF"/>
                </a:highlight>
                <a:latin typeface="Consolas" panose="020B0609020204030204" pitchFamily="49" charset="0"/>
              </a:rPr>
              <a:t>TargetDeviceFamily</a:t>
            </a:r>
            <a:r>
              <a:rPr lang="en-US" sz="1568" dirty="0">
                <a:solidFill>
                  <a:srgbClr val="0000FF"/>
                </a:solidFill>
                <a:highlight>
                  <a:srgbClr val="FFFFFF"/>
                </a:highlight>
                <a:latin typeface="Consolas" panose="020B0609020204030204" pitchFamily="49" charset="0"/>
              </a:rPr>
              <a:t> </a:t>
            </a:r>
          </a:p>
          <a:p>
            <a:pPr marL="448193" lvl="2" indent="0">
              <a:buNone/>
            </a:pP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Name</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Windows.Universal</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MinVersion</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10.0.10069.0</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MaxVersionTested</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10.0.10069.0</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/&gt;</a:t>
            </a:r>
            <a:endParaRPr lang="en-US" sz="1568" dirty="0">
              <a:solidFill>
                <a:srgbClr val="000000"/>
              </a:solidFill>
              <a:highlight>
                <a:srgbClr val="FFFFFF"/>
              </a:highlight>
              <a:latin typeface="Consolas" panose="020B0609020204030204" pitchFamily="49" charset="0"/>
            </a:endParaRPr>
          </a:p>
          <a:p>
            <a:pPr marL="448193" lvl="2" indent="0">
              <a:buNone/>
            </a:pPr>
            <a:r>
              <a:rPr lang="en-US" sz="1568" dirty="0">
                <a:solidFill>
                  <a:srgbClr val="0000FF"/>
                </a:solidFill>
                <a:highlight>
                  <a:srgbClr val="FFFFFF"/>
                </a:highlight>
                <a:latin typeface="Consolas" panose="020B0609020204030204" pitchFamily="49" charset="0"/>
              </a:rPr>
              <a:t>&lt;/</a:t>
            </a:r>
            <a:r>
              <a:rPr lang="en-US" sz="1568" dirty="0">
                <a:solidFill>
                  <a:srgbClr val="A31515"/>
                </a:solidFill>
                <a:highlight>
                  <a:srgbClr val="FFFFFF"/>
                </a:highlight>
                <a:latin typeface="Consolas" panose="020B0609020204030204" pitchFamily="49" charset="0"/>
              </a:rPr>
              <a:t>Dependencies</a:t>
            </a:r>
            <a:r>
              <a:rPr lang="en-US" sz="1568" dirty="0">
                <a:solidFill>
                  <a:srgbClr val="0000FF"/>
                </a:solidFill>
                <a:highlight>
                  <a:srgbClr val="FFFFFF"/>
                </a:highlight>
                <a:latin typeface="Consolas" panose="020B0609020204030204" pitchFamily="49" charset="0"/>
              </a:rPr>
              <a:t>&gt;</a:t>
            </a:r>
            <a:endParaRPr lang="en-US" sz="13528" dirty="0">
              <a:latin typeface="+mj-lt"/>
            </a:endParaRPr>
          </a:p>
          <a:p>
            <a:pPr marL="0" indent="0">
              <a:buNone/>
            </a:pPr>
            <a:endParaRPr lang="en-US" sz="2745" b="1" dirty="0"/>
          </a:p>
          <a:p>
            <a:pPr marL="0" indent="0">
              <a:buNone/>
            </a:pPr>
            <a:endParaRPr lang="en-US" sz="1961" dirty="0"/>
          </a:p>
        </p:txBody>
      </p:sp>
      <p:sp>
        <p:nvSpPr>
          <p:cNvPr id="5" name="Rectangle 4"/>
          <p:cNvSpPr/>
          <p:nvPr/>
        </p:nvSpPr>
        <p:spPr bwMode="auto">
          <a:xfrm>
            <a:off x="7517839" y="2561818"/>
            <a:ext cx="4662885" cy="1492485"/>
          </a:xfrm>
          <a:prstGeom prst="rect">
            <a:avLst/>
          </a:prstGeom>
          <a:solidFill>
            <a:srgbClr val="F0F0F0">
              <a:alpha val="70000"/>
            </a:srgbClr>
          </a:solidFill>
          <a:ln>
            <a:solidFill>
              <a:srgbClr val="F0F0F0">
                <a:alpha val="1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7499661" y="4502515"/>
            <a:ext cx="4482124" cy="794037"/>
          </a:xfrm>
          <a:prstGeom prst="rect">
            <a:avLst/>
          </a:prstGeom>
          <a:noFill/>
          <a:ln w="2222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solidFill>
                <a:srgbClr val="00188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67570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16812"/>
            <a:ext cx="11802925" cy="899537"/>
          </a:xfrm>
        </p:spPr>
        <p:txBody>
          <a:bodyPr/>
          <a:lstStyle/>
          <a:p>
            <a:r>
              <a:rPr lang="en-US" dirty="0" smtClean="0"/>
              <a:t>Windows Device Family Extension SDKs</a:t>
            </a:r>
            <a:endParaRPr lang="en-US" dirty="0"/>
          </a:p>
        </p:txBody>
      </p:sp>
      <p:sp>
        <p:nvSpPr>
          <p:cNvPr id="4" name="Text Placeholder 1"/>
          <p:cNvSpPr>
            <a:spLocks noGrp="1"/>
          </p:cNvSpPr>
          <p:nvPr>
            <p:ph type="body" sz="quarter" idx="10"/>
          </p:nvPr>
        </p:nvSpPr>
        <p:spPr>
          <a:xfrm>
            <a:off x="343941" y="2831384"/>
            <a:ext cx="5154443" cy="1565631"/>
          </a:xfrm>
        </p:spPr>
        <p:txBody>
          <a:bodyPr/>
          <a:lstStyle/>
          <a:p>
            <a:pPr marL="0" indent="0" algn="just">
              <a:buNone/>
            </a:pPr>
            <a:r>
              <a:rPr lang="en-US" sz="2353" b="1" dirty="0"/>
              <a:t>Use device family specific APIs by adding references to Windows Device Family Extension SDKs</a:t>
            </a:r>
            <a:endParaRPr lang="en-US" sz="2353" dirty="0"/>
          </a:p>
        </p:txBody>
      </p:sp>
      <p:pic>
        <p:nvPicPr>
          <p:cNvPr id="2" name="Picture 1"/>
          <p:cNvPicPr>
            <a:picLocks noChangeAspect="1"/>
          </p:cNvPicPr>
          <p:nvPr/>
        </p:nvPicPr>
        <p:blipFill>
          <a:blip r:embed="rId3"/>
          <a:stretch>
            <a:fillRect/>
          </a:stretch>
        </p:blipFill>
        <p:spPr>
          <a:xfrm>
            <a:off x="5608277" y="1636151"/>
            <a:ext cx="6489742" cy="4342058"/>
          </a:xfrm>
          <a:prstGeom prst="rect">
            <a:avLst/>
          </a:prstGeom>
        </p:spPr>
      </p:pic>
    </p:spTree>
    <p:extLst>
      <p:ext uri="{BB962C8B-B14F-4D97-AF65-F5344CB8AC3E}">
        <p14:creationId xmlns:p14="http://schemas.microsoft.com/office/powerpoint/2010/main" val="372003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smtClean="0"/>
              <a:t>Adaptive Code</a:t>
            </a:r>
            <a:endParaRPr lang="en-US" dirty="0"/>
          </a:p>
        </p:txBody>
      </p:sp>
      <p:sp>
        <p:nvSpPr>
          <p:cNvPr id="6" name="Text Placeholder 5"/>
          <p:cNvSpPr>
            <a:spLocks noGrp="1"/>
          </p:cNvSpPr>
          <p:nvPr>
            <p:ph type="body" sz="quarter" idx="11"/>
          </p:nvPr>
        </p:nvSpPr>
        <p:spPr>
          <a:xfrm>
            <a:off x="266835" y="1636150"/>
            <a:ext cx="11805331" cy="1045829"/>
          </a:xfrm>
        </p:spPr>
        <p:txBody>
          <a:bodyPr/>
          <a:lstStyle/>
          <a:p>
            <a:r>
              <a:rPr lang="en-US" dirty="0">
                <a:latin typeface="+mj-lt"/>
              </a:rPr>
              <a:t>Use </a:t>
            </a:r>
            <a:r>
              <a:rPr lang="en-US" b="1" dirty="0">
                <a:latin typeface="+mj-lt"/>
              </a:rPr>
              <a:t>Windows.Foundation.Metadata.ApiInformation</a:t>
            </a:r>
            <a:r>
              <a:rPr lang="en-US" dirty="0">
                <a:latin typeface="+mj-lt"/>
              </a:rPr>
              <a:t> APIs to write adaptive code across different Universal Windows versions or different target device </a:t>
            </a:r>
            <a:r>
              <a:rPr lang="en-US" dirty="0" smtClean="0">
                <a:latin typeface="+mj-lt"/>
              </a:rPr>
              <a:t>families</a:t>
            </a:r>
            <a:endParaRPr lang="en-US" dirty="0">
              <a:latin typeface="+mj-lt"/>
            </a:endParaRPr>
          </a:p>
        </p:txBody>
      </p:sp>
      <p:sp>
        <p:nvSpPr>
          <p:cNvPr id="2" name="Rectangle 1"/>
          <p:cNvSpPr/>
          <p:nvPr/>
        </p:nvSpPr>
        <p:spPr>
          <a:xfrm>
            <a:off x="493345" y="2831383"/>
            <a:ext cx="12369417" cy="1448287"/>
          </a:xfrm>
          <a:prstGeom prst="rect">
            <a:avLst/>
          </a:prstGeom>
        </p:spPr>
        <p:txBody>
          <a:bodyPr wrap="square">
            <a:spAutoFit/>
          </a:bodyPr>
          <a:lstStyle/>
          <a:p>
            <a:pPr defTabSz="914367"/>
            <a:r>
              <a:rPr lang="en-US" sz="1765" dirty="0">
                <a:solidFill>
                  <a:srgbClr val="0000FF"/>
                </a:solidFill>
                <a:highlight>
                  <a:srgbClr val="FFFFFF"/>
                </a:highlight>
                <a:latin typeface="Consolas" panose="020B0609020204030204" pitchFamily="49" charset="0"/>
              </a:rPr>
              <a:t>if</a:t>
            </a:r>
            <a:r>
              <a:rPr lang="en-US" sz="1765" dirty="0">
                <a:solidFill>
                  <a:srgbClr val="000000"/>
                </a:solidFill>
                <a:highlight>
                  <a:srgbClr val="FFFFFF"/>
                </a:highlight>
                <a:latin typeface="Consolas" panose="020B0609020204030204" pitchFamily="49" charset="0"/>
              </a:rPr>
              <a:t> (Windows.Foundation.Metadata.</a:t>
            </a:r>
            <a:r>
              <a:rPr lang="en-US" sz="1765" dirty="0">
                <a:solidFill>
                  <a:srgbClr val="2B91AF"/>
                </a:solidFill>
                <a:highlight>
                  <a:srgbClr val="FFFFFF"/>
                </a:highlight>
                <a:latin typeface="Consolas" panose="020B0609020204030204" pitchFamily="49" charset="0"/>
              </a:rPr>
              <a:t>ApiInformation</a:t>
            </a:r>
            <a:r>
              <a:rPr lang="en-US" sz="1765" dirty="0">
                <a:solidFill>
                  <a:srgbClr val="000000"/>
                </a:solidFill>
                <a:highlight>
                  <a:srgbClr val="FFFFFF"/>
                </a:highlight>
                <a:latin typeface="Consolas" panose="020B0609020204030204" pitchFamily="49" charset="0"/>
              </a:rPr>
              <a:t>.IsTypePresent</a:t>
            </a:r>
          </a:p>
          <a:p>
            <a:pPr defTabSz="914367"/>
            <a:r>
              <a:rPr lang="en-US" sz="1765" dirty="0">
                <a:solidFill>
                  <a:srgbClr val="000000"/>
                </a:solidFill>
                <a:highlight>
                  <a:srgbClr val="FFFFFF"/>
                </a:highlight>
                <a:latin typeface="Consolas" panose="020B0609020204030204" pitchFamily="49" charset="0"/>
              </a:rPr>
              <a:t>	(</a:t>
            </a:r>
            <a:r>
              <a:rPr lang="en-US" sz="1765" dirty="0">
                <a:solidFill>
                  <a:srgbClr val="A31515"/>
                </a:solidFill>
                <a:highlight>
                  <a:srgbClr val="FFFFFF"/>
                </a:highlight>
                <a:latin typeface="Consolas" panose="020B0609020204030204" pitchFamily="49" charset="0"/>
              </a:rPr>
              <a:t>"Windows.Phone.UI.HardwareButtons"</a:t>
            </a: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000000"/>
                </a:solidFill>
                <a:highlight>
                  <a:srgbClr val="FFFFFF"/>
                </a:highlight>
                <a:latin typeface="Consolas" panose="020B0609020204030204" pitchFamily="49" charset="0"/>
              </a:rPr>
              <a:t>          {</a:t>
            </a:r>
          </a:p>
          <a:p>
            <a:pPr defTabSz="914367"/>
            <a:r>
              <a:rPr lang="en-US" sz="1765" dirty="0">
                <a:solidFill>
                  <a:srgbClr val="000000"/>
                </a:solidFill>
                <a:highlight>
                  <a:srgbClr val="FFFFFF"/>
                </a:highlight>
                <a:latin typeface="Consolas" panose="020B0609020204030204" pitchFamily="49" charset="0"/>
              </a:rPr>
              <a:t>            Windows.Phone.UI.Input.HardwareButtons.BackPressed</a:t>
            </a:r>
            <a:r>
              <a:rPr lang="en-US" sz="1765" dirty="0">
                <a:solidFill>
                  <a:srgbClr val="404040"/>
                </a:solidFill>
                <a:latin typeface="Segoe UI"/>
              </a:rPr>
              <a:t> += </a:t>
            </a:r>
            <a:r>
              <a:rPr lang="en-US" sz="1765" dirty="0">
                <a:solidFill>
                  <a:srgbClr val="000000"/>
                </a:solidFill>
                <a:highlight>
                  <a:srgbClr val="FFFFFF"/>
                </a:highlight>
                <a:latin typeface="Consolas" panose="020B0609020204030204" pitchFamily="49" charset="0"/>
              </a:rPr>
              <a:t>HardwareButtons_BackPressed</a:t>
            </a:r>
            <a:r>
              <a:rPr lang="en-US" sz="1765" dirty="0">
                <a:solidFill>
                  <a:srgbClr val="404040"/>
                </a:solidFill>
                <a:latin typeface="Segoe UI"/>
              </a:rPr>
              <a:t>;</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00"/>
                </a:solidFill>
                <a:highlight>
                  <a:srgbClr val="FFFFFF"/>
                </a:highlight>
                <a:latin typeface="Consolas" panose="020B0609020204030204" pitchFamily="49" charset="0"/>
              </a:rPr>
              <a:t>          }</a:t>
            </a:r>
            <a:endParaRPr lang="en-US" sz="1765" dirty="0">
              <a:solidFill>
                <a:srgbClr val="404040"/>
              </a:solidFill>
              <a:latin typeface="Segoe UI"/>
            </a:endParaRPr>
          </a:p>
        </p:txBody>
      </p:sp>
    </p:spTree>
    <p:extLst>
      <p:ext uri="{BB962C8B-B14F-4D97-AF65-F5344CB8AC3E}">
        <p14:creationId xmlns:p14="http://schemas.microsoft.com/office/powerpoint/2010/main" val="174105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a:t>3</a:t>
            </a:r>
            <a:r>
              <a:rPr lang="en-US" baseline="30000" dirty="0"/>
              <a:t>rd</a:t>
            </a:r>
            <a:r>
              <a:rPr lang="en-US" dirty="0"/>
              <a:t> Party</a:t>
            </a:r>
            <a:r>
              <a:rPr lang="en-US" dirty="0" smtClean="0"/>
              <a:t> Extension SDKs</a:t>
            </a:r>
            <a:endParaRPr lang="en-US" dirty="0"/>
          </a:p>
        </p:txBody>
      </p:sp>
      <p:sp>
        <p:nvSpPr>
          <p:cNvPr id="5" name="Text Placeholder 1"/>
          <p:cNvSpPr>
            <a:spLocks noGrp="1"/>
          </p:cNvSpPr>
          <p:nvPr>
            <p:ph type="body" sz="quarter" idx="10"/>
          </p:nvPr>
        </p:nvSpPr>
        <p:spPr>
          <a:xfrm>
            <a:off x="403439" y="1262641"/>
            <a:ext cx="11668727" cy="5376993"/>
          </a:xfrm>
        </p:spPr>
        <p:txBody>
          <a:bodyPr/>
          <a:lstStyle/>
          <a:p>
            <a:r>
              <a:rPr lang="en-US" sz="2745" dirty="0"/>
              <a:t>Developers can reference Windows 8.1 Extension SDKs in a Universal Windows app</a:t>
            </a:r>
          </a:p>
          <a:p>
            <a:endParaRPr lang="en-US" sz="2745" dirty="0"/>
          </a:p>
          <a:p>
            <a:r>
              <a:rPr lang="en-US" sz="2745" dirty="0"/>
              <a:t>Referencing a native Windows 8.1 Extension SDK requires referencing </a:t>
            </a:r>
            <a:r>
              <a:rPr lang="en-US" sz="2745" i="1" dirty="0"/>
              <a:t>“Microsoft Visual C++ 2013 Runtime Package for Windows Universal” </a:t>
            </a:r>
            <a:r>
              <a:rPr lang="en-US" sz="2745" dirty="0"/>
              <a:t>SDK</a:t>
            </a:r>
          </a:p>
          <a:p>
            <a:endParaRPr lang="en-US" sz="2745" dirty="0"/>
          </a:p>
          <a:p>
            <a:r>
              <a:rPr lang="en-US" sz="2745" dirty="0"/>
              <a:t>Developers can build Extension SDKs for Universal Windows platform and write adaptive code against platform APIs</a:t>
            </a:r>
          </a:p>
          <a:p>
            <a:endParaRPr lang="en-US" sz="2745" dirty="0"/>
          </a:p>
          <a:p>
            <a:r>
              <a:rPr lang="en-US" sz="2745" dirty="0"/>
              <a:t>Universal Windows Extension SDKs are installed under:</a:t>
            </a:r>
          </a:p>
          <a:p>
            <a:pPr marL="0" indent="0">
              <a:buNone/>
            </a:pPr>
            <a:r>
              <a:rPr lang="en-US" sz="2745" dirty="0"/>
              <a:t>	</a:t>
            </a:r>
            <a:r>
              <a:rPr lang="en-US" sz="2745" b="1" dirty="0"/>
              <a:t>\Program Files\Microsoft SDKs\Windows Kits\10\ExtensionSDKs</a:t>
            </a:r>
          </a:p>
          <a:p>
            <a:endParaRPr lang="en-US" sz="2745" dirty="0"/>
          </a:p>
          <a:p>
            <a:pPr marL="0" indent="0">
              <a:buNone/>
            </a:pPr>
            <a:endParaRPr lang="en-US" sz="2745" dirty="0"/>
          </a:p>
          <a:p>
            <a:endParaRPr lang="en-US" sz="2745" dirty="0"/>
          </a:p>
          <a:p>
            <a:endParaRPr lang="en-US" sz="2745" dirty="0"/>
          </a:p>
          <a:p>
            <a:endParaRPr lang="en-US" sz="2745" dirty="0"/>
          </a:p>
          <a:p>
            <a:endParaRPr lang="en-US" sz="2745" dirty="0"/>
          </a:p>
          <a:p>
            <a:endParaRPr lang="en-US" sz="2745" dirty="0"/>
          </a:p>
          <a:p>
            <a:pPr lvl="1"/>
            <a:endParaRPr lang="en-US" sz="784"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p:txBody>
      </p:sp>
    </p:spTree>
    <p:extLst>
      <p:ext uri="{BB962C8B-B14F-4D97-AF65-F5344CB8AC3E}">
        <p14:creationId xmlns:p14="http://schemas.microsoft.com/office/powerpoint/2010/main" val="3877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smtClean="0"/>
              <a:t>3</a:t>
            </a:r>
            <a:r>
              <a:rPr lang="en-US" baseline="30000" dirty="0" smtClean="0"/>
              <a:t>rd</a:t>
            </a:r>
            <a:r>
              <a:rPr lang="en-US" dirty="0" smtClean="0"/>
              <a:t> Party Extension SDKManifest.xml</a:t>
            </a:r>
            <a:endParaRPr lang="en-US" dirty="0"/>
          </a:p>
        </p:txBody>
      </p:sp>
      <p:sp>
        <p:nvSpPr>
          <p:cNvPr id="6" name="Text Placeholder 5"/>
          <p:cNvSpPr>
            <a:spLocks noGrp="1"/>
          </p:cNvSpPr>
          <p:nvPr>
            <p:ph type="body" sz="quarter" idx="11"/>
          </p:nvPr>
        </p:nvSpPr>
        <p:spPr>
          <a:xfrm>
            <a:off x="343941" y="1337342"/>
            <a:ext cx="11421073" cy="4930336"/>
          </a:xfrm>
        </p:spPr>
        <p:txBody>
          <a:bodyPr/>
          <a:lstStyle/>
          <a:p>
            <a:r>
              <a:rPr lang="en-US" dirty="0">
                <a:solidFill>
                  <a:srgbClr val="0000FF"/>
                </a:solidFill>
                <a:highlight>
                  <a:srgbClr val="FFFFFF"/>
                </a:highlight>
                <a:latin typeface="Consolas" panose="020B0609020204030204" pitchFamily="49" charset="0"/>
              </a:rPr>
              <a:t>&lt;</a:t>
            </a:r>
            <a:r>
              <a:rPr lang="en-US" dirty="0">
                <a:solidFill>
                  <a:srgbClr val="A31515"/>
                </a:solidFill>
                <a:highlight>
                  <a:srgbClr val="FFFFFF"/>
                </a:highlight>
                <a:latin typeface="Consolas" panose="020B0609020204030204" pitchFamily="49" charset="0"/>
              </a:rPr>
              <a:t>FileList</a:t>
            </a:r>
            <a:r>
              <a:rPr lang="en-US" dirty="0">
                <a:solidFill>
                  <a:srgbClr val="0000FF"/>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a:t>
            </a:r>
            <a:r>
              <a:rPr lang="en-US" dirty="0" smtClean="0">
                <a:solidFill>
                  <a:srgbClr val="FF0000"/>
                </a:solidFill>
                <a:highlight>
                  <a:srgbClr val="FFFFFF"/>
                </a:highlight>
                <a:latin typeface="Consolas" panose="020B0609020204030204" pitchFamily="49" charset="0"/>
              </a:rPr>
              <a:t>TargetPlatform</a:t>
            </a:r>
            <a:r>
              <a:rPr lang="en-US" dirty="0" smtClean="0">
                <a:solidFill>
                  <a:srgbClr val="0000FF"/>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UAP</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  </a:t>
            </a:r>
            <a:r>
              <a:rPr lang="en-US" dirty="0" smtClean="0">
                <a:solidFill>
                  <a:srgbClr val="FF0000"/>
                </a:solidFill>
                <a:highlight>
                  <a:srgbClr val="FFFFFF"/>
                </a:highlight>
                <a:latin typeface="Consolas" panose="020B0609020204030204" pitchFamily="49" charset="0"/>
              </a:rPr>
              <a:t>MinVSVersion</a:t>
            </a:r>
            <a:r>
              <a:rPr lang="en-US" dirty="0" smtClean="0">
                <a:solidFill>
                  <a:srgbClr val="0000FF"/>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r>
              <a:rPr lang="en-US" dirty="0" smtClean="0">
                <a:solidFill>
                  <a:srgbClr val="0000FF"/>
                </a:solidFill>
                <a:highlight>
                  <a:srgbClr val="FFFFFF"/>
                </a:highlight>
                <a:latin typeface="Consolas" panose="020B0609020204030204" pitchFamily="49" charset="0"/>
              </a:rPr>
              <a:t>14.0</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smtClean="0">
                <a:solidFill>
                  <a:srgbClr val="FF0000"/>
                </a:solidFill>
                <a:highlight>
                  <a:srgbClr val="FFFFFF"/>
                </a:highlight>
                <a:latin typeface="Consolas" panose="020B0609020204030204" pitchFamily="49" charset="0"/>
              </a:rPr>
              <a:t>SDKType</a:t>
            </a:r>
            <a:r>
              <a:rPr lang="en-US" dirty="0" smtClean="0">
                <a:solidFill>
                  <a:srgbClr val="0000FF"/>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r>
              <a:rPr lang="en-US" dirty="0" smtClean="0">
                <a:solidFill>
                  <a:srgbClr val="0000FF"/>
                </a:solidFill>
                <a:highlight>
                  <a:srgbClr val="FFFFFF"/>
                </a:highlight>
                <a:latin typeface="Consolas" panose="020B0609020204030204" pitchFamily="49" charset="0"/>
              </a:rPr>
              <a:t>External</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TargetPlatformMinVersion</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10.0.10069.0</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TargetPlatformVersion</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10.0.10069.0</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DisplayName</a:t>
            </a:r>
            <a:r>
              <a:rPr lang="en-US" dirty="0">
                <a:solidFill>
                  <a:srgbClr val="0000FF"/>
                </a:solidFill>
                <a:highlight>
                  <a:srgbClr val="FFFFFF"/>
                </a:highlight>
                <a:latin typeface="Consolas" panose="020B0609020204030204" pitchFamily="49" charset="0"/>
              </a:rPr>
              <a:t> = </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Sample Extension SDK</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AppliesTo</a:t>
            </a:r>
            <a:r>
              <a:rPr lang="en-US" dirty="0">
                <a:solidFill>
                  <a:srgbClr val="0000FF"/>
                </a:solidFill>
                <a:highlight>
                  <a:srgbClr val="FFFFFF"/>
                </a:highlight>
                <a:latin typeface="Consolas" panose="020B0609020204030204" pitchFamily="49" charset="0"/>
              </a:rPr>
              <a:t> = </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WindowsAppContainer + (Managed | Javascript)</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SupportsMultipleVersions</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Error</a:t>
            </a:r>
            <a:r>
              <a:rPr lang="en-US" dirty="0" smtClean="0">
                <a:solidFill>
                  <a:srgbClr val="000000"/>
                </a:solidFill>
                <a:highlight>
                  <a:srgbClr val="FFFFFF"/>
                </a:highlight>
                <a:latin typeface="Consolas" panose="020B0609020204030204" pitchFamily="49" charset="0"/>
              </a:rPr>
              <a:t>"</a:t>
            </a:r>
            <a:r>
              <a:rPr lang="en-US" dirty="0" smtClean="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File</a:t>
            </a:r>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Reference</a:t>
            </a:r>
            <a:r>
              <a:rPr lang="en-US" dirty="0">
                <a:solidFill>
                  <a:srgbClr val="0000FF"/>
                </a:solidFill>
                <a:highlight>
                  <a:srgbClr val="FFFFFF"/>
                </a:highlight>
                <a:latin typeface="Consolas" panose="020B0609020204030204" pitchFamily="49" charset="0"/>
              </a:rPr>
              <a:t> = </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Sample.winmd</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ToolboxItems</a:t>
            </a:r>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VSCategory</a:t>
            </a:r>
            <a:r>
              <a:rPr lang="en-US" dirty="0">
                <a:solidFill>
                  <a:srgbClr val="0000FF"/>
                </a:solidFill>
                <a:highlight>
                  <a:srgbClr val="FFFFFF"/>
                </a:highlight>
                <a:latin typeface="Consolas" panose="020B0609020204030204" pitchFamily="49" charset="0"/>
              </a:rPr>
              <a:t> = </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Toolbox.Default</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File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&lt;/</a:t>
            </a:r>
            <a:r>
              <a:rPr lang="en-US" dirty="0">
                <a:solidFill>
                  <a:srgbClr val="A31515"/>
                </a:solidFill>
                <a:highlight>
                  <a:srgbClr val="FFFFFF"/>
                </a:highlight>
                <a:latin typeface="Consolas" panose="020B0609020204030204" pitchFamily="49" charset="0"/>
              </a:rPr>
              <a:t>FileList</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p:txBody>
      </p:sp>
      <p:sp>
        <p:nvSpPr>
          <p:cNvPr id="2" name="Rectangle 1"/>
          <p:cNvSpPr>
            <a:spLocks noChangeArrowheads="1"/>
          </p:cNvSpPr>
          <p:nvPr/>
        </p:nvSpPr>
        <p:spPr bwMode="auto">
          <a:xfrm>
            <a:off x="1" y="88816"/>
            <a:ext cx="64" cy="27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896386" eaLnBrk="0" fontAlgn="base" hangingPunct="0">
              <a:spcBef>
                <a:spcPct val="0"/>
              </a:spcBef>
              <a:spcAft>
                <a:spcPct val="0"/>
              </a:spcAft>
            </a:pPr>
            <a:endParaRPr lang="en-US" altLang="en-US" sz="1765" dirty="0">
              <a:solidFill>
                <a:srgbClr val="404040"/>
              </a:solidFill>
              <a:latin typeface="Arial" panose="020B0604020202020204" pitchFamily="34" charset="0"/>
            </a:endParaRPr>
          </a:p>
        </p:txBody>
      </p:sp>
      <p:sp>
        <p:nvSpPr>
          <p:cNvPr id="7" name="Rectangle 6"/>
          <p:cNvSpPr/>
          <p:nvPr/>
        </p:nvSpPr>
        <p:spPr bwMode="auto">
          <a:xfrm>
            <a:off x="642749" y="1798708"/>
            <a:ext cx="3585699" cy="331641"/>
          </a:xfrm>
          <a:prstGeom prst="rect">
            <a:avLst/>
          </a:prstGeom>
          <a:noFill/>
          <a:ln w="2222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solidFill>
                <a:srgbClr val="00188F"/>
              </a:solidFill>
              <a:latin typeface="Segoe UI"/>
              <a:ea typeface="Segoe UI" pitchFamily="34" charset="0"/>
              <a:cs typeface="Segoe UI" pitchFamily="34" charset="0"/>
            </a:endParaRPr>
          </a:p>
        </p:txBody>
      </p:sp>
      <p:sp>
        <p:nvSpPr>
          <p:cNvPr id="8" name="Rectangle 7"/>
          <p:cNvSpPr/>
          <p:nvPr/>
        </p:nvSpPr>
        <p:spPr bwMode="auto">
          <a:xfrm>
            <a:off x="647656" y="2607277"/>
            <a:ext cx="6867683" cy="1120531"/>
          </a:xfrm>
          <a:prstGeom prst="rect">
            <a:avLst/>
          </a:prstGeom>
          <a:noFill/>
          <a:ln w="2222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solidFill>
                <a:srgbClr val="00188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23684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Windows 10…</a:t>
            </a:r>
            <a:endParaRPr lang="nl-NL" dirty="0"/>
          </a:p>
        </p:txBody>
      </p:sp>
      <p:sp>
        <p:nvSpPr>
          <p:cNvPr id="3" name="Date Placeholder 2"/>
          <p:cNvSpPr>
            <a:spLocks noGrp="1"/>
          </p:cNvSpPr>
          <p:nvPr>
            <p:ph type="dt" sz="half" idx="10"/>
          </p:nvPr>
        </p:nvSpPr>
        <p:spPr/>
        <p:txBody>
          <a:bodyPr/>
          <a:lstStyle/>
          <a:p>
            <a:pPr defTabSz="914192"/>
            <a:fld id="{F274F2DA-A81A-445A-980A-0AA0F39FE90C}" type="datetime1">
              <a:rPr lang="en-US" smtClean="0">
                <a:solidFill>
                  <a:srgbClr val="FF8C00">
                    <a:lumMod val="40000"/>
                    <a:lumOff val="60000"/>
                  </a:srgbClr>
                </a:solidFill>
              </a:rPr>
              <a:pPr defTabSz="914192"/>
              <a:t>5/18/2015</a:t>
            </a:fld>
            <a:endParaRPr lang="en-US">
              <a:solidFill>
                <a:srgbClr val="FF8C00">
                  <a:lumMod val="40000"/>
                  <a:lumOff val="60000"/>
                </a:srgbClr>
              </a:solidFill>
            </a:endParaRPr>
          </a:p>
        </p:txBody>
      </p:sp>
      <p:sp>
        <p:nvSpPr>
          <p:cNvPr id="4" name="Footer Placeholder 3"/>
          <p:cNvSpPr>
            <a:spLocks noGrp="1"/>
          </p:cNvSpPr>
          <p:nvPr>
            <p:ph type="ftr" sz="quarter" idx="11"/>
          </p:nvPr>
        </p:nvSpPr>
        <p:spPr/>
        <p:txBody>
          <a:bodyPr/>
          <a:lstStyle/>
          <a:p>
            <a:pPr defTabSz="914192"/>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5" name="Slide Number Placeholder 4"/>
          <p:cNvSpPr>
            <a:spLocks noGrp="1"/>
          </p:cNvSpPr>
          <p:nvPr>
            <p:ph type="sldNum" sz="quarter" idx="12"/>
          </p:nvPr>
        </p:nvSpPr>
        <p:spPr/>
        <p:txBody>
          <a:bodyPr/>
          <a:lstStyle/>
          <a:p>
            <a:pPr defTabSz="914192"/>
            <a:fld id="{2775DF8E-1151-4C45-8C93-3AB060627CA9}" type="slidenum">
              <a:rPr lang="en-US" smtClean="0">
                <a:solidFill>
                  <a:srgbClr val="FF8C00">
                    <a:lumMod val="40000"/>
                    <a:lumOff val="60000"/>
                  </a:srgbClr>
                </a:solidFill>
              </a:rPr>
              <a:pPr defTabSz="914192"/>
              <a:t>3</a:t>
            </a:fld>
            <a:endParaRPr lang="en-US">
              <a:solidFill>
                <a:srgbClr val="FF8C00">
                  <a:lumMod val="40000"/>
                  <a:lumOff val="60000"/>
                </a:srgbClr>
              </a:solidFill>
            </a:endParaRPr>
          </a:p>
        </p:txBody>
      </p:sp>
    </p:spTree>
    <p:extLst>
      <p:ext uri="{BB962C8B-B14F-4D97-AF65-F5344CB8AC3E}">
        <p14:creationId xmlns:p14="http://schemas.microsoft.com/office/powerpoint/2010/main" val="90617232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smtClean="0"/>
              <a:t>NuGet</a:t>
            </a:r>
            <a:endParaRPr lang="en-US" dirty="0"/>
          </a:p>
        </p:txBody>
      </p:sp>
      <p:sp>
        <p:nvSpPr>
          <p:cNvPr id="4" name="Text Placeholder 1"/>
          <p:cNvSpPr>
            <a:spLocks noGrp="1"/>
          </p:cNvSpPr>
          <p:nvPr>
            <p:ph type="body" sz="quarter" idx="10"/>
          </p:nvPr>
        </p:nvSpPr>
        <p:spPr>
          <a:xfrm>
            <a:off x="403439" y="1262641"/>
            <a:ext cx="11668727" cy="5376993"/>
          </a:xfrm>
        </p:spPr>
        <p:txBody>
          <a:bodyPr/>
          <a:lstStyle/>
          <a:p>
            <a:r>
              <a:rPr lang="en-US" sz="2745" dirty="0"/>
              <a:t>Universal Windows apps support referencing Windows 8.1 </a:t>
            </a:r>
            <a:r>
              <a:rPr lang="en-US" sz="2745" dirty="0" err="1"/>
              <a:t>NuGet</a:t>
            </a:r>
            <a:r>
              <a:rPr lang="en-US" sz="2745" dirty="0"/>
              <a:t> </a:t>
            </a:r>
            <a:r>
              <a:rPr lang="en-US" sz="2745" dirty="0" smtClean="0"/>
              <a:t>packages</a:t>
            </a:r>
          </a:p>
          <a:p>
            <a:r>
              <a:rPr lang="en-US" sz="2745" dirty="0"/>
              <a:t>Developers will be able to author </a:t>
            </a:r>
            <a:r>
              <a:rPr lang="en-US" sz="2745" dirty="0" err="1"/>
              <a:t>NuGet</a:t>
            </a:r>
            <a:r>
              <a:rPr lang="en-US" sz="2745" dirty="0"/>
              <a:t> packages specific to Universal Windows platform</a:t>
            </a:r>
          </a:p>
          <a:p>
            <a:pPr marL="0" indent="0">
              <a:buNone/>
            </a:pPr>
            <a:endParaRPr lang="en-US" sz="2745" dirty="0"/>
          </a:p>
          <a:p>
            <a:endParaRPr lang="en-US" sz="2745" dirty="0"/>
          </a:p>
          <a:p>
            <a:endParaRPr lang="en-US" sz="2745" dirty="0"/>
          </a:p>
          <a:p>
            <a:endParaRPr lang="en-US" sz="2745" dirty="0"/>
          </a:p>
          <a:p>
            <a:endParaRPr lang="en-US" sz="2745" dirty="0"/>
          </a:p>
          <a:p>
            <a:pPr marL="0" indent="0">
              <a:buNone/>
            </a:pPr>
            <a:endParaRPr lang="en-US" sz="2745" dirty="0"/>
          </a:p>
          <a:p>
            <a:endParaRPr lang="en-US" sz="2745" dirty="0"/>
          </a:p>
          <a:p>
            <a:endParaRPr lang="en-US" sz="2745" dirty="0"/>
          </a:p>
          <a:p>
            <a:endParaRPr lang="en-US" sz="2745" dirty="0"/>
          </a:p>
          <a:p>
            <a:endParaRPr lang="en-US" sz="2745" dirty="0"/>
          </a:p>
          <a:p>
            <a:endParaRPr lang="en-US" sz="2745" dirty="0"/>
          </a:p>
          <a:p>
            <a:pPr lvl="1"/>
            <a:endParaRPr lang="en-US" sz="784"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p:txBody>
      </p:sp>
      <p:pic>
        <p:nvPicPr>
          <p:cNvPr id="2" name="Picture 1"/>
          <p:cNvPicPr>
            <a:picLocks noChangeAspect="1"/>
          </p:cNvPicPr>
          <p:nvPr/>
        </p:nvPicPr>
        <p:blipFill>
          <a:blip r:embed="rId3"/>
          <a:stretch>
            <a:fillRect/>
          </a:stretch>
        </p:blipFill>
        <p:spPr>
          <a:xfrm>
            <a:off x="1678171" y="2595448"/>
            <a:ext cx="8790536" cy="4201451"/>
          </a:xfrm>
          <a:prstGeom prst="rect">
            <a:avLst/>
          </a:prstGeom>
        </p:spPr>
      </p:pic>
    </p:spTree>
    <p:extLst>
      <p:ext uri="{BB962C8B-B14F-4D97-AF65-F5344CB8AC3E}">
        <p14:creationId xmlns:p14="http://schemas.microsoft.com/office/powerpoint/2010/main" val="30138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a:t>Application Insights</a:t>
            </a:r>
          </a:p>
        </p:txBody>
      </p:sp>
      <p:sp>
        <p:nvSpPr>
          <p:cNvPr id="4" name="Text Placeholder 1"/>
          <p:cNvSpPr>
            <a:spLocks noGrp="1"/>
          </p:cNvSpPr>
          <p:nvPr>
            <p:ph type="body" sz="quarter" idx="10"/>
          </p:nvPr>
        </p:nvSpPr>
        <p:spPr>
          <a:xfrm>
            <a:off x="403439" y="1262641"/>
            <a:ext cx="11668727" cy="5376993"/>
          </a:xfrm>
        </p:spPr>
        <p:txBody>
          <a:bodyPr/>
          <a:lstStyle/>
          <a:p>
            <a:r>
              <a:rPr lang="en-US" sz="2745" dirty="0"/>
              <a:t>App Insights enable developers to monitor app’s performance and usage statistics</a:t>
            </a:r>
          </a:p>
          <a:p>
            <a:endParaRPr lang="en-US" sz="2745" dirty="0"/>
          </a:p>
          <a:p>
            <a:r>
              <a:rPr lang="en-US" sz="2745" dirty="0"/>
              <a:t>Universal Windows project templates are enabled for App Insights and monitors app </a:t>
            </a:r>
            <a:r>
              <a:rPr lang="en-US" sz="2745" b="1" dirty="0"/>
              <a:t>users, sessions, page view, crashes and real time usage </a:t>
            </a:r>
            <a:r>
              <a:rPr lang="en-US" sz="2745" dirty="0"/>
              <a:t>without writing any additional code</a:t>
            </a:r>
          </a:p>
          <a:p>
            <a:endParaRPr lang="en-US" sz="2745" dirty="0"/>
          </a:p>
          <a:p>
            <a:r>
              <a:rPr lang="en-US" sz="2745" dirty="0"/>
              <a:t>Developers can easily add custom events to collect additional telemetry data for the app</a:t>
            </a:r>
          </a:p>
          <a:p>
            <a:endParaRPr lang="en-US" sz="2745" dirty="0"/>
          </a:p>
          <a:p>
            <a:endParaRPr lang="en-US" sz="2745" dirty="0"/>
          </a:p>
          <a:p>
            <a:pPr marL="0" indent="0">
              <a:buNone/>
            </a:pPr>
            <a:endParaRPr lang="en-US" sz="2745" dirty="0"/>
          </a:p>
          <a:p>
            <a:endParaRPr lang="en-US" sz="2745" dirty="0"/>
          </a:p>
          <a:p>
            <a:endParaRPr lang="en-US" sz="2745" dirty="0"/>
          </a:p>
          <a:p>
            <a:endParaRPr lang="en-US" sz="2745" dirty="0"/>
          </a:p>
          <a:p>
            <a:endParaRPr lang="en-US" sz="2745" dirty="0"/>
          </a:p>
          <a:p>
            <a:endParaRPr lang="en-US" sz="2745" dirty="0"/>
          </a:p>
          <a:p>
            <a:pPr lvl="1"/>
            <a:endParaRPr lang="en-US" sz="784"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p:txBody>
      </p:sp>
    </p:spTree>
    <p:extLst>
      <p:ext uri="{BB962C8B-B14F-4D97-AF65-F5344CB8AC3E}">
        <p14:creationId xmlns:p14="http://schemas.microsoft.com/office/powerpoint/2010/main" val="37616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nl-NL"/>
          </a:p>
        </p:txBody>
      </p:sp>
      <p:sp>
        <p:nvSpPr>
          <p:cNvPr id="3" name="Title 2"/>
          <p:cNvSpPr>
            <a:spLocks noGrp="1"/>
          </p:cNvSpPr>
          <p:nvPr>
            <p:ph type="title"/>
          </p:nvPr>
        </p:nvSpPr>
        <p:spPr/>
        <p:txBody>
          <a:bodyPr/>
          <a:lstStyle/>
          <a:p>
            <a:r>
              <a:rPr lang="nl-NL" dirty="0"/>
              <a:t>Application </a:t>
            </a:r>
            <a:r>
              <a:rPr lang="nl-NL" dirty="0" err="1"/>
              <a:t>Insights</a:t>
            </a:r>
            <a:endParaRPr lang="nl-NL"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160" y="1423432"/>
            <a:ext cx="9144000" cy="5143500"/>
          </a:xfrm>
          <a:prstGeom prst="rect">
            <a:avLst/>
          </a:prstGeom>
        </p:spPr>
      </p:pic>
    </p:spTree>
    <p:extLst>
      <p:ext uri="{BB962C8B-B14F-4D97-AF65-F5344CB8AC3E}">
        <p14:creationId xmlns:p14="http://schemas.microsoft.com/office/powerpoint/2010/main" val="154504227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4739" y="2008265"/>
            <a:ext cx="2225302" cy="581459"/>
          </a:xfrm>
        </p:spPr>
        <p:txBody>
          <a:bodyPr/>
          <a:lstStyle/>
          <a:p>
            <a:r>
              <a:rPr lang="en-US" sz="2353" b="1" dirty="0"/>
              <a:t>Universal 8.1 App 	</a:t>
            </a:r>
          </a:p>
        </p:txBody>
      </p:sp>
      <p:pic>
        <p:nvPicPr>
          <p:cNvPr id="9" name="Picture 8"/>
          <p:cNvPicPr>
            <a:picLocks noChangeAspect="1"/>
          </p:cNvPicPr>
          <p:nvPr/>
        </p:nvPicPr>
        <p:blipFill>
          <a:blip r:embed="rId3"/>
          <a:stretch>
            <a:fillRect/>
          </a:stretch>
        </p:blipFill>
        <p:spPr>
          <a:xfrm>
            <a:off x="7654982" y="1570689"/>
            <a:ext cx="3735102" cy="1316863"/>
          </a:xfrm>
          <a:prstGeom prst="rect">
            <a:avLst/>
          </a:prstGeom>
        </p:spPr>
      </p:pic>
      <p:sp>
        <p:nvSpPr>
          <p:cNvPr id="15" name="Left Brace 14"/>
          <p:cNvSpPr/>
          <p:nvPr/>
        </p:nvSpPr>
        <p:spPr>
          <a:xfrm rot="16200000">
            <a:off x="8407431" y="53961"/>
            <a:ext cx="232772" cy="64990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dirty="0">
              <a:solidFill>
                <a:srgbClr val="404040"/>
              </a:solidFill>
              <a:latin typeface="Segoe UI"/>
            </a:endParaRPr>
          </a:p>
        </p:txBody>
      </p:sp>
      <p:sp>
        <p:nvSpPr>
          <p:cNvPr id="2" name="TextBox 1"/>
          <p:cNvSpPr txBox="1"/>
          <p:nvPr/>
        </p:nvSpPr>
        <p:spPr>
          <a:xfrm>
            <a:off x="6008224" y="3717713"/>
            <a:ext cx="5602655"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1: Single Universal Windows Project</a:t>
            </a:r>
          </a:p>
        </p:txBody>
      </p:sp>
      <p:sp>
        <p:nvSpPr>
          <p:cNvPr id="19" name="Content Placeholder 3"/>
          <p:cNvSpPr>
            <a:spLocks noGrp="1"/>
          </p:cNvSpPr>
          <p:nvPr>
            <p:ph type="body" sz="quarter" idx="4294967295"/>
          </p:nvPr>
        </p:nvSpPr>
        <p:spPr>
          <a:xfrm>
            <a:off x="315420" y="1599053"/>
            <a:ext cx="4871394" cy="5072479"/>
          </a:xfrm>
          <a:prstGeom prst="rect">
            <a:avLst/>
          </a:prstGeom>
        </p:spPr>
        <p:txBody>
          <a:bodyPr/>
          <a:lstStyle/>
          <a:p>
            <a:r>
              <a:rPr lang="en-US" sz="1961" dirty="0"/>
              <a:t>Add single Universal Windows project to target different Windows 10 devices</a:t>
            </a:r>
          </a:p>
          <a:p>
            <a:endParaRPr lang="en-US" sz="1961" dirty="0"/>
          </a:p>
          <a:p>
            <a:r>
              <a:rPr lang="en-US" sz="1961" dirty="0"/>
              <a:t>Use Adaptive code for device family specific APIs</a:t>
            </a:r>
          </a:p>
          <a:p>
            <a:endParaRPr lang="en-US" sz="1961" dirty="0"/>
          </a:p>
          <a:p>
            <a:r>
              <a:rPr lang="en-US" sz="1961" dirty="0"/>
              <a:t>Use Adaptive UI to support different form factors</a:t>
            </a:r>
          </a:p>
          <a:p>
            <a:endParaRPr lang="en-US" sz="1961" dirty="0"/>
          </a:p>
          <a:p>
            <a:r>
              <a:rPr lang="en-US" sz="1961" dirty="0"/>
              <a:t>Use Shared projects, WinRT components, PCLs to share code between Universal Windows, Windows 8.1 and WP 8.1 projects</a:t>
            </a:r>
          </a:p>
          <a:p>
            <a:endParaRPr lang="en-US" sz="1961" dirty="0"/>
          </a:p>
          <a:p>
            <a:endParaRPr lang="en-US" sz="1961" dirty="0"/>
          </a:p>
          <a:p>
            <a:endParaRPr lang="en-US" sz="1961" dirty="0"/>
          </a:p>
        </p:txBody>
      </p:sp>
      <p:pic>
        <p:nvPicPr>
          <p:cNvPr id="21" name="Picture 20"/>
          <p:cNvPicPr>
            <a:picLocks noChangeAspect="1"/>
          </p:cNvPicPr>
          <p:nvPr/>
        </p:nvPicPr>
        <p:blipFill>
          <a:blip r:embed="rId4"/>
          <a:stretch>
            <a:fillRect/>
          </a:stretch>
        </p:blipFill>
        <p:spPr>
          <a:xfrm>
            <a:off x="6836266" y="4536152"/>
            <a:ext cx="3375102" cy="1469802"/>
          </a:xfrm>
          <a:prstGeom prst="rect">
            <a:avLst/>
          </a:prstGeom>
          <a:ln>
            <a:solidFill>
              <a:schemeClr val="tx1"/>
            </a:solidFill>
          </a:ln>
        </p:spPr>
      </p:pic>
      <p:sp>
        <p:nvSpPr>
          <p:cNvPr id="11" name="Rectangle 10"/>
          <p:cNvSpPr/>
          <p:nvPr/>
        </p:nvSpPr>
        <p:spPr>
          <a:xfrm>
            <a:off x="178774" y="80160"/>
            <a:ext cx="12043901" cy="814661"/>
          </a:xfrm>
          <a:prstGeom prst="rect">
            <a:avLst/>
          </a:prstGeom>
        </p:spPr>
        <p:txBody>
          <a:bodyPr wrap="square">
            <a:spAutoFit/>
          </a:bodyPr>
          <a:lstStyle/>
          <a:p>
            <a:pPr defTabSz="914367"/>
            <a:r>
              <a:rPr lang="en-US" sz="4705" spc="-100" dirty="0">
                <a:ln w="3175">
                  <a:noFill/>
                </a:ln>
                <a:gradFill>
                  <a:gsLst>
                    <a:gs pos="1250">
                      <a:srgbClr val="404040"/>
                    </a:gs>
                    <a:gs pos="100000">
                      <a:srgbClr val="404040"/>
                    </a:gs>
                  </a:gsLst>
                  <a:lin ang="5400000" scaled="0"/>
                </a:gradFill>
                <a:latin typeface="Segoe UI Light"/>
                <a:cs typeface="Segoe UI" pitchFamily="34" charset="0"/>
              </a:rPr>
              <a:t>Upgrade Windows/Windows Phone 8.1 projects</a:t>
            </a:r>
            <a:endParaRPr lang="en-US" sz="1765" dirty="0">
              <a:solidFill>
                <a:srgbClr val="404040"/>
              </a:solidFill>
              <a:latin typeface="Segoe UI"/>
            </a:endParaRPr>
          </a:p>
        </p:txBody>
      </p:sp>
    </p:spTree>
    <p:extLst>
      <p:ext uri="{BB962C8B-B14F-4D97-AF65-F5344CB8AC3E}">
        <p14:creationId xmlns:p14="http://schemas.microsoft.com/office/powerpoint/2010/main" val="2454372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72631" y="1636150"/>
            <a:ext cx="2225302" cy="581459"/>
          </a:xfrm>
        </p:spPr>
        <p:txBody>
          <a:bodyPr/>
          <a:lstStyle/>
          <a:p>
            <a:r>
              <a:rPr lang="en-US" sz="2353" b="1" dirty="0"/>
              <a:t>Universal 8.1 App 	</a:t>
            </a:r>
          </a:p>
        </p:txBody>
      </p:sp>
      <p:pic>
        <p:nvPicPr>
          <p:cNvPr id="9" name="Picture 8"/>
          <p:cNvPicPr>
            <a:picLocks noChangeAspect="1"/>
          </p:cNvPicPr>
          <p:nvPr/>
        </p:nvPicPr>
        <p:blipFill>
          <a:blip r:embed="rId3"/>
          <a:stretch>
            <a:fillRect/>
          </a:stretch>
        </p:blipFill>
        <p:spPr>
          <a:xfrm>
            <a:off x="7862873" y="1198573"/>
            <a:ext cx="3735102" cy="1316863"/>
          </a:xfrm>
          <a:prstGeom prst="rect">
            <a:avLst/>
          </a:prstGeom>
        </p:spPr>
      </p:pic>
      <p:sp>
        <p:nvSpPr>
          <p:cNvPr id="15" name="Left Brace 14"/>
          <p:cNvSpPr/>
          <p:nvPr/>
        </p:nvSpPr>
        <p:spPr>
          <a:xfrm rot="16200000">
            <a:off x="8615323" y="-318155"/>
            <a:ext cx="232772" cy="64990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dirty="0">
              <a:solidFill>
                <a:srgbClr val="404040"/>
              </a:solidFill>
              <a:latin typeface="Segoe UI"/>
            </a:endParaRPr>
          </a:p>
        </p:txBody>
      </p:sp>
      <p:sp>
        <p:nvSpPr>
          <p:cNvPr id="2" name="TextBox 1"/>
          <p:cNvSpPr txBox="1"/>
          <p:nvPr/>
        </p:nvSpPr>
        <p:spPr>
          <a:xfrm>
            <a:off x="5498383" y="3271148"/>
            <a:ext cx="6573782"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2: Different project/package for a device family</a:t>
            </a:r>
          </a:p>
        </p:txBody>
      </p:sp>
      <p:sp>
        <p:nvSpPr>
          <p:cNvPr id="19" name="Content Placeholder 3"/>
          <p:cNvSpPr>
            <a:spLocks noGrp="1"/>
          </p:cNvSpPr>
          <p:nvPr>
            <p:ph type="body" sz="quarter" idx="4294967295"/>
          </p:nvPr>
        </p:nvSpPr>
        <p:spPr>
          <a:xfrm>
            <a:off x="112163" y="291515"/>
            <a:ext cx="5535625" cy="6631815"/>
          </a:xfrm>
          <a:prstGeom prst="rect">
            <a:avLst/>
          </a:prstGeom>
        </p:spPr>
        <p:txBody>
          <a:bodyPr/>
          <a:lstStyle/>
          <a:p>
            <a:r>
              <a:rPr lang="en-US" sz="1961" dirty="0"/>
              <a:t>Add a new Universal Windows project to target a specific Windows 10 device (ex: Mobile)</a:t>
            </a:r>
          </a:p>
          <a:p>
            <a:endParaRPr lang="en-US" sz="1961" dirty="0"/>
          </a:p>
          <a:p>
            <a:r>
              <a:rPr lang="en-US" sz="1961" dirty="0"/>
              <a:t>Update Package.appxmanifest to include “Windows.Mobile” device family with matching MinVersion/MaxVersionTested</a:t>
            </a:r>
          </a:p>
          <a:p>
            <a:endParaRPr lang="en-US" sz="1961" dirty="0"/>
          </a:p>
          <a:p>
            <a:pPr marL="0" indent="0">
              <a:buNone/>
            </a:pPr>
            <a:r>
              <a:rPr lang="en-US" sz="1372" dirty="0">
                <a:solidFill>
                  <a:srgbClr val="0000FF"/>
                </a:solidFill>
                <a:highlight>
                  <a:srgbClr val="FFFFFF"/>
                </a:highlight>
                <a:latin typeface="Consolas" panose="020B0609020204030204" pitchFamily="49" charset="0"/>
              </a:rPr>
              <a:t>   &lt;</a:t>
            </a:r>
            <a:r>
              <a:rPr lang="en-US" sz="1176" dirty="0">
                <a:solidFill>
                  <a:srgbClr val="A31515"/>
                </a:solidFill>
                <a:highlight>
                  <a:srgbClr val="FFFFFF"/>
                </a:highlight>
                <a:latin typeface="Consolas" panose="020B0609020204030204" pitchFamily="49" charset="0"/>
              </a:rPr>
              <a:t>Dependencies</a:t>
            </a:r>
            <a:r>
              <a:rPr lang="en-US" sz="1176" dirty="0">
                <a:solidFill>
                  <a:srgbClr val="0000FF"/>
                </a:solidFill>
                <a:highlight>
                  <a:srgbClr val="FFFFFF"/>
                </a:highlight>
                <a:latin typeface="Consolas" panose="020B0609020204030204" pitchFamily="49" charset="0"/>
              </a:rPr>
              <a:t>&gt;</a:t>
            </a:r>
            <a:endParaRPr lang="en-US" sz="1176" dirty="0">
              <a:solidFill>
                <a:srgbClr val="000000"/>
              </a:solidFill>
              <a:highlight>
                <a:srgbClr val="FFFFFF"/>
              </a:highlight>
              <a:latin typeface="Consolas" panose="020B0609020204030204" pitchFamily="49" charset="0"/>
            </a:endParaRPr>
          </a:p>
          <a:p>
            <a:pPr marL="0" indent="0">
              <a:buNone/>
            </a:pPr>
            <a:r>
              <a:rPr lang="en-US" sz="1176" dirty="0">
                <a:solidFill>
                  <a:srgbClr val="0000FF"/>
                </a:solidFill>
                <a:highlight>
                  <a:srgbClr val="FFFFFF"/>
                </a:highlight>
                <a:latin typeface="Consolas" panose="020B0609020204030204" pitchFamily="49" charset="0"/>
              </a:rPr>
              <a:t>      &lt;</a:t>
            </a:r>
            <a:r>
              <a:rPr lang="en-US" sz="1176" dirty="0">
                <a:solidFill>
                  <a:srgbClr val="A31515"/>
                </a:solidFill>
                <a:highlight>
                  <a:srgbClr val="FFFFFF"/>
                </a:highlight>
                <a:latin typeface="Consolas" panose="020B0609020204030204" pitchFamily="49" charset="0"/>
              </a:rPr>
              <a:t>TargetDeviceFamily</a:t>
            </a:r>
            <a:r>
              <a:rPr lang="en-US" sz="1176" dirty="0">
                <a:solidFill>
                  <a:srgbClr val="0000FF"/>
                </a:solidFill>
                <a:highlight>
                  <a:srgbClr val="FFFFFF"/>
                </a:highlight>
                <a:latin typeface="Consolas" panose="020B0609020204030204" pitchFamily="49" charset="0"/>
              </a:rPr>
              <a:t> </a:t>
            </a:r>
          </a:p>
          <a:p>
            <a:pPr marL="0" indent="0">
              <a:buNone/>
            </a:pPr>
            <a:r>
              <a:rPr lang="en-US" sz="1176" dirty="0">
                <a:solidFill>
                  <a:srgbClr val="0000FF"/>
                </a:solidFill>
                <a:highlight>
                  <a:srgbClr val="FFFFFF"/>
                </a:highlight>
                <a:latin typeface="Consolas" panose="020B0609020204030204" pitchFamily="49" charset="0"/>
              </a:rPr>
              <a:t>        </a:t>
            </a:r>
            <a:r>
              <a:rPr lang="en-US" sz="1176" dirty="0">
                <a:solidFill>
                  <a:srgbClr val="FF0000"/>
                </a:solidFill>
                <a:highlight>
                  <a:srgbClr val="FFFFFF"/>
                </a:highlight>
                <a:latin typeface="Consolas" panose="020B0609020204030204" pitchFamily="49" charset="0"/>
              </a:rPr>
              <a:t>Name</a:t>
            </a:r>
            <a:r>
              <a:rPr lang="en-US" sz="1176" dirty="0">
                <a:solidFill>
                  <a:srgbClr val="0000FF"/>
                </a:solidFill>
                <a:highlight>
                  <a:srgbClr val="FFFFFF"/>
                </a:highlight>
                <a:latin typeface="Consolas" panose="020B0609020204030204" pitchFamily="49" charset="0"/>
              </a:rPr>
              <a:t>=</a:t>
            </a:r>
            <a:r>
              <a:rPr lang="en-US" sz="1176" dirty="0">
                <a:solidFill>
                  <a:srgbClr val="000000"/>
                </a:solidFill>
                <a:highlight>
                  <a:srgbClr val="FFFFFF"/>
                </a:highlight>
                <a:latin typeface="Consolas" panose="020B0609020204030204" pitchFamily="49" charset="0"/>
              </a:rPr>
              <a:t>"</a:t>
            </a:r>
            <a:r>
              <a:rPr lang="en-US" sz="1176" dirty="0">
                <a:solidFill>
                  <a:srgbClr val="0000FF"/>
                </a:solidFill>
                <a:highlight>
                  <a:srgbClr val="FFFFFF"/>
                </a:highlight>
                <a:latin typeface="Consolas" panose="020B0609020204030204" pitchFamily="49" charset="0"/>
              </a:rPr>
              <a:t>Windows.Mobile</a:t>
            </a:r>
            <a:r>
              <a:rPr lang="en-US" sz="1176" dirty="0">
                <a:solidFill>
                  <a:srgbClr val="000000"/>
                </a:solidFill>
                <a:highlight>
                  <a:srgbClr val="FFFFFF"/>
                </a:highlight>
                <a:latin typeface="Consolas" panose="020B0609020204030204" pitchFamily="49" charset="0"/>
              </a:rPr>
              <a:t>"</a:t>
            </a:r>
            <a:r>
              <a:rPr lang="en-US" sz="1176" dirty="0">
                <a:solidFill>
                  <a:srgbClr val="0000FF"/>
                </a:solidFill>
                <a:highlight>
                  <a:srgbClr val="FFFFFF"/>
                </a:highlight>
                <a:latin typeface="Consolas" panose="020B0609020204030204" pitchFamily="49" charset="0"/>
              </a:rPr>
              <a:t>    </a:t>
            </a:r>
          </a:p>
          <a:p>
            <a:pPr marL="0" indent="0">
              <a:buNone/>
            </a:pPr>
            <a:r>
              <a:rPr lang="en-US" sz="1176" dirty="0">
                <a:solidFill>
                  <a:srgbClr val="0000FF"/>
                </a:solidFill>
                <a:highlight>
                  <a:srgbClr val="FFFFFF"/>
                </a:highlight>
                <a:latin typeface="Consolas" panose="020B0609020204030204" pitchFamily="49" charset="0"/>
              </a:rPr>
              <a:t>        </a:t>
            </a:r>
            <a:r>
              <a:rPr lang="en-US" sz="1176" dirty="0">
                <a:solidFill>
                  <a:srgbClr val="FF0000"/>
                </a:solidFill>
                <a:highlight>
                  <a:srgbClr val="FFFFFF"/>
                </a:highlight>
                <a:latin typeface="Consolas" panose="020B0609020204030204" pitchFamily="49" charset="0"/>
              </a:rPr>
              <a:t>MinVersion</a:t>
            </a:r>
            <a:r>
              <a:rPr lang="en-US" sz="1176" dirty="0">
                <a:solidFill>
                  <a:srgbClr val="0000FF"/>
                </a:solidFill>
                <a:highlight>
                  <a:srgbClr val="FFFFFF"/>
                </a:highlight>
                <a:latin typeface="Consolas" panose="020B0609020204030204" pitchFamily="49" charset="0"/>
              </a:rPr>
              <a:t>=</a:t>
            </a:r>
            <a:r>
              <a:rPr lang="en-US" sz="1176" dirty="0">
                <a:solidFill>
                  <a:srgbClr val="000000"/>
                </a:solidFill>
                <a:highlight>
                  <a:srgbClr val="FFFFFF"/>
                </a:highlight>
                <a:latin typeface="Consolas" panose="020B0609020204030204" pitchFamily="49" charset="0"/>
              </a:rPr>
              <a:t>“&lt;</a:t>
            </a:r>
            <a:r>
              <a:rPr lang="en-US" sz="1176" dirty="0" err="1">
                <a:solidFill>
                  <a:srgbClr val="0000FF"/>
                </a:solidFill>
                <a:highlight>
                  <a:srgbClr val="FFFFFF"/>
                </a:highlight>
                <a:latin typeface="Consolas" panose="020B0609020204030204" pitchFamily="49" charset="0"/>
              </a:rPr>
              <a:t>Windows.Mobile</a:t>
            </a:r>
            <a:r>
              <a:rPr lang="en-US" sz="1176" dirty="0">
                <a:solidFill>
                  <a:srgbClr val="0000FF"/>
                </a:solidFill>
                <a:highlight>
                  <a:srgbClr val="FFFFFF"/>
                </a:highlight>
                <a:latin typeface="Consolas" panose="020B0609020204030204" pitchFamily="49" charset="0"/>
              </a:rPr>
              <a:t> MinVersion&gt;</a:t>
            </a:r>
            <a:r>
              <a:rPr lang="en-US" sz="1176" dirty="0">
                <a:solidFill>
                  <a:srgbClr val="000000"/>
                </a:solidFill>
                <a:highlight>
                  <a:srgbClr val="FFFFFF"/>
                </a:highlight>
                <a:latin typeface="Consolas" panose="020B0609020204030204" pitchFamily="49" charset="0"/>
              </a:rPr>
              <a:t>“</a:t>
            </a:r>
          </a:p>
          <a:p>
            <a:pPr marL="0" indent="0">
              <a:buNone/>
            </a:pPr>
            <a:r>
              <a:rPr lang="en-US" sz="1176" dirty="0">
                <a:solidFill>
                  <a:srgbClr val="000000"/>
                </a:solidFill>
                <a:highlight>
                  <a:srgbClr val="FFFFFF"/>
                </a:highlight>
                <a:latin typeface="Consolas" panose="020B0609020204030204" pitchFamily="49" charset="0"/>
              </a:rPr>
              <a:t>        </a:t>
            </a:r>
            <a:r>
              <a:rPr lang="en-US" sz="1176" dirty="0">
                <a:solidFill>
                  <a:srgbClr val="FF0000"/>
                </a:solidFill>
                <a:highlight>
                  <a:srgbClr val="FFFFFF"/>
                </a:highlight>
                <a:latin typeface="Consolas" panose="020B0609020204030204" pitchFamily="49" charset="0"/>
              </a:rPr>
              <a:t>MaxVersionTested</a:t>
            </a:r>
            <a:r>
              <a:rPr lang="en-US" sz="1176" dirty="0">
                <a:solidFill>
                  <a:srgbClr val="0000FF"/>
                </a:solidFill>
                <a:highlight>
                  <a:srgbClr val="FFFFFF"/>
                </a:highlight>
                <a:latin typeface="Consolas" panose="020B0609020204030204" pitchFamily="49" charset="0"/>
              </a:rPr>
              <a:t>=</a:t>
            </a:r>
            <a:r>
              <a:rPr lang="en-US" sz="1176" dirty="0">
                <a:solidFill>
                  <a:srgbClr val="000000"/>
                </a:solidFill>
                <a:highlight>
                  <a:srgbClr val="FFFFFF"/>
                </a:highlight>
                <a:latin typeface="Consolas" panose="020B0609020204030204" pitchFamily="49" charset="0"/>
              </a:rPr>
              <a:t>“&lt;</a:t>
            </a:r>
            <a:r>
              <a:rPr lang="en-US" sz="1176" dirty="0" err="1">
                <a:solidFill>
                  <a:srgbClr val="0000FF"/>
                </a:solidFill>
                <a:highlight>
                  <a:srgbClr val="FFFFFF"/>
                </a:highlight>
                <a:latin typeface="Consolas" panose="020B0609020204030204" pitchFamily="49" charset="0"/>
              </a:rPr>
              <a:t>Windows.Mobile</a:t>
            </a:r>
            <a:r>
              <a:rPr lang="en-US" sz="1176" dirty="0">
                <a:solidFill>
                  <a:srgbClr val="0000FF"/>
                </a:solidFill>
                <a:highlight>
                  <a:srgbClr val="FFFFFF"/>
                </a:highlight>
                <a:latin typeface="Consolas" panose="020B0609020204030204" pitchFamily="49" charset="0"/>
              </a:rPr>
              <a:t> MaxVersionTested&gt;</a:t>
            </a:r>
            <a:r>
              <a:rPr lang="en-US" sz="1176" dirty="0">
                <a:solidFill>
                  <a:srgbClr val="000000"/>
                </a:solidFill>
                <a:highlight>
                  <a:srgbClr val="FFFFFF"/>
                </a:highlight>
                <a:latin typeface="Consolas" panose="020B0609020204030204" pitchFamily="49" charset="0"/>
              </a:rPr>
              <a:t>"</a:t>
            </a:r>
            <a:r>
              <a:rPr lang="en-US" sz="1176" dirty="0">
                <a:solidFill>
                  <a:srgbClr val="0000FF"/>
                </a:solidFill>
                <a:highlight>
                  <a:srgbClr val="FFFFFF"/>
                </a:highlight>
                <a:latin typeface="Consolas" panose="020B0609020204030204" pitchFamily="49" charset="0"/>
              </a:rPr>
              <a:t>/&gt;</a:t>
            </a:r>
            <a:endParaRPr lang="en-US" sz="1176" dirty="0">
              <a:solidFill>
                <a:srgbClr val="000000"/>
              </a:solidFill>
              <a:highlight>
                <a:srgbClr val="FFFFFF"/>
              </a:highlight>
              <a:latin typeface="Consolas" panose="020B0609020204030204" pitchFamily="49" charset="0"/>
            </a:endParaRPr>
          </a:p>
          <a:p>
            <a:pPr marL="0" indent="0">
              <a:buNone/>
            </a:pPr>
            <a:r>
              <a:rPr lang="en-US" sz="1176" dirty="0">
                <a:solidFill>
                  <a:srgbClr val="0000FF"/>
                </a:solidFill>
                <a:highlight>
                  <a:srgbClr val="FFFFFF"/>
                </a:highlight>
                <a:latin typeface="Consolas" panose="020B0609020204030204" pitchFamily="49" charset="0"/>
              </a:rPr>
              <a:t>   &lt;/</a:t>
            </a:r>
            <a:r>
              <a:rPr lang="en-US" sz="1176" dirty="0">
                <a:solidFill>
                  <a:srgbClr val="A31515"/>
                </a:solidFill>
                <a:highlight>
                  <a:srgbClr val="FFFFFF"/>
                </a:highlight>
                <a:latin typeface="Consolas" panose="020B0609020204030204" pitchFamily="49" charset="0"/>
              </a:rPr>
              <a:t>Dependencies</a:t>
            </a:r>
            <a:r>
              <a:rPr lang="en-US" sz="1176" dirty="0">
                <a:solidFill>
                  <a:srgbClr val="0000FF"/>
                </a:solidFill>
                <a:highlight>
                  <a:srgbClr val="FFFFFF"/>
                </a:highlight>
                <a:latin typeface="Consolas" panose="020B0609020204030204" pitchFamily="49" charset="0"/>
              </a:rPr>
              <a:t>&gt;</a:t>
            </a:r>
            <a:endParaRPr lang="en-US" sz="1176" dirty="0"/>
          </a:p>
          <a:p>
            <a:endParaRPr lang="en-US" sz="1961" dirty="0"/>
          </a:p>
          <a:p>
            <a:r>
              <a:rPr lang="en-US" sz="1961" dirty="0"/>
              <a:t>Add a new Universal Windows project to target other Windows 10 devices</a:t>
            </a:r>
          </a:p>
          <a:p>
            <a:endParaRPr lang="en-US" sz="1961" dirty="0"/>
          </a:p>
          <a:p>
            <a:r>
              <a:rPr lang="en-US" sz="1961" dirty="0"/>
              <a:t>Use Shared projects, WinRT components, PCLs to share code between Universal Windows, Windows 8.1 and WP 8.1 projects</a:t>
            </a:r>
          </a:p>
          <a:p>
            <a:endParaRPr lang="en-US" sz="1961" dirty="0"/>
          </a:p>
          <a:p>
            <a:endParaRPr lang="en-US" sz="1961" dirty="0"/>
          </a:p>
          <a:p>
            <a:endParaRPr lang="en-US" sz="1961" dirty="0"/>
          </a:p>
        </p:txBody>
      </p:sp>
      <p:pic>
        <p:nvPicPr>
          <p:cNvPr id="8" name="Picture 7"/>
          <p:cNvPicPr>
            <a:picLocks noChangeAspect="1"/>
          </p:cNvPicPr>
          <p:nvPr/>
        </p:nvPicPr>
        <p:blipFill>
          <a:blip r:embed="rId4"/>
          <a:stretch>
            <a:fillRect/>
          </a:stretch>
        </p:blipFill>
        <p:spPr>
          <a:xfrm>
            <a:off x="7200316" y="4044126"/>
            <a:ext cx="3346478" cy="1619609"/>
          </a:xfrm>
          <a:prstGeom prst="rect">
            <a:avLst/>
          </a:prstGeom>
          <a:ln>
            <a:solidFill>
              <a:schemeClr val="tx1"/>
            </a:solidFill>
          </a:ln>
        </p:spPr>
      </p:pic>
    </p:spTree>
    <p:extLst>
      <p:ext uri="{BB962C8B-B14F-4D97-AF65-F5344CB8AC3E}">
        <p14:creationId xmlns:p14="http://schemas.microsoft.com/office/powerpoint/2010/main" val="411629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gradFill>
                  <a:gsLst>
                    <a:gs pos="1250">
                      <a:srgbClr val="FFFFFF"/>
                    </a:gs>
                    <a:gs pos="100000">
                      <a:srgbClr val="FFFFFF"/>
                    </a:gs>
                  </a:gsLst>
                  <a:lin ang="5400000" scaled="0"/>
                </a:gradFill>
              </a:rPr>
              <a:t>Internet of Things</a:t>
            </a:r>
            <a:endParaRPr lang="nl-NL" dirty="0"/>
          </a:p>
        </p:txBody>
      </p:sp>
      <p:sp>
        <p:nvSpPr>
          <p:cNvPr id="3" name="Date Placeholder 2"/>
          <p:cNvSpPr>
            <a:spLocks noGrp="1"/>
          </p:cNvSpPr>
          <p:nvPr>
            <p:ph type="dt" sz="half" idx="10"/>
          </p:nvPr>
        </p:nvSpPr>
        <p:spPr/>
        <p:txBody>
          <a:bodyPr/>
          <a:lstStyle/>
          <a:p>
            <a:pPr defTabSz="914192"/>
            <a:fld id="{F274F2DA-A81A-445A-980A-0AA0F39FE90C}" type="datetime1">
              <a:rPr lang="en-US" smtClean="0">
                <a:solidFill>
                  <a:srgbClr val="FF8C00">
                    <a:lumMod val="40000"/>
                    <a:lumOff val="60000"/>
                  </a:srgbClr>
                </a:solidFill>
              </a:rPr>
              <a:pPr defTabSz="914192"/>
              <a:t>5/18/2015</a:t>
            </a:fld>
            <a:endParaRPr lang="en-US">
              <a:solidFill>
                <a:srgbClr val="FF8C00">
                  <a:lumMod val="40000"/>
                  <a:lumOff val="60000"/>
                </a:srgbClr>
              </a:solidFill>
            </a:endParaRPr>
          </a:p>
        </p:txBody>
      </p:sp>
      <p:sp>
        <p:nvSpPr>
          <p:cNvPr id="4" name="Footer Placeholder 3"/>
          <p:cNvSpPr>
            <a:spLocks noGrp="1"/>
          </p:cNvSpPr>
          <p:nvPr>
            <p:ph type="ftr" sz="quarter" idx="11"/>
          </p:nvPr>
        </p:nvSpPr>
        <p:spPr/>
        <p:txBody>
          <a:bodyPr/>
          <a:lstStyle/>
          <a:p>
            <a:pPr defTabSz="914192"/>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5" name="Slide Number Placeholder 4"/>
          <p:cNvSpPr>
            <a:spLocks noGrp="1"/>
          </p:cNvSpPr>
          <p:nvPr>
            <p:ph type="sldNum" sz="quarter" idx="12"/>
          </p:nvPr>
        </p:nvSpPr>
        <p:spPr/>
        <p:txBody>
          <a:bodyPr/>
          <a:lstStyle/>
          <a:p>
            <a:pPr defTabSz="914192"/>
            <a:fld id="{2775DF8E-1151-4C45-8C93-3AB060627CA9}" type="slidenum">
              <a:rPr lang="en-US" smtClean="0">
                <a:solidFill>
                  <a:srgbClr val="FF8C00">
                    <a:lumMod val="40000"/>
                    <a:lumOff val="60000"/>
                  </a:srgbClr>
                </a:solidFill>
              </a:rPr>
              <a:pPr defTabSz="914192"/>
              <a:t>35</a:t>
            </a:fld>
            <a:endParaRPr lang="en-US">
              <a:solidFill>
                <a:srgbClr val="FF8C00">
                  <a:lumMod val="40000"/>
                  <a:lumOff val="60000"/>
                </a:srgbClr>
              </a:solidFill>
            </a:endParaRPr>
          </a:p>
        </p:txBody>
      </p:sp>
    </p:spTree>
    <p:extLst>
      <p:ext uri="{BB962C8B-B14F-4D97-AF65-F5344CB8AC3E}">
        <p14:creationId xmlns:p14="http://schemas.microsoft.com/office/powerpoint/2010/main" val="315142320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31"/>
          <p:cNvPicPr>
            <a:picLocks noChangeAspect="1"/>
          </p:cNvPicPr>
          <p:nvPr/>
        </p:nvPicPr>
        <p:blipFill>
          <a:blip r:embed="rId3"/>
          <a:stretch>
            <a:fillRect/>
          </a:stretch>
        </p:blipFill>
        <p:spPr>
          <a:xfrm>
            <a:off x="10195481" y="2188742"/>
            <a:ext cx="1571854" cy="3216347"/>
          </a:xfrm>
          <a:prstGeom prst="rect">
            <a:avLst/>
          </a:prstGeom>
        </p:spPr>
      </p:pic>
      <p:pic>
        <p:nvPicPr>
          <p:cNvPr id="2" name="Picture 1"/>
          <p:cNvPicPr>
            <a:picLocks noChangeAspect="1"/>
          </p:cNvPicPr>
          <p:nvPr/>
        </p:nvPicPr>
        <p:blipFill>
          <a:blip r:embed="rId4"/>
          <a:stretch>
            <a:fillRect/>
          </a:stretch>
        </p:blipFill>
        <p:spPr>
          <a:xfrm>
            <a:off x="6226123" y="2328030"/>
            <a:ext cx="2978417" cy="2407640"/>
          </a:xfrm>
          <a:prstGeom prst="rect">
            <a:avLst/>
          </a:prstGeom>
        </p:spPr>
      </p:pic>
      <p:grpSp>
        <p:nvGrpSpPr>
          <p:cNvPr id="30" name="Group 29"/>
          <p:cNvGrpSpPr/>
          <p:nvPr/>
        </p:nvGrpSpPr>
        <p:grpSpPr>
          <a:xfrm>
            <a:off x="9428208" y="2858224"/>
            <a:ext cx="499571" cy="2787320"/>
            <a:chOff x="9671050" y="1998663"/>
            <a:chExt cx="509588" cy="2843212"/>
          </a:xfrm>
        </p:grpSpPr>
        <p:grpSp>
          <p:nvGrpSpPr>
            <p:cNvPr id="25" name="Group 13"/>
            <p:cNvGrpSpPr>
              <a:grpSpLocks noChangeAspect="1"/>
            </p:cNvGrpSpPr>
            <p:nvPr/>
          </p:nvGrpSpPr>
          <p:grpSpPr bwMode="auto">
            <a:xfrm>
              <a:off x="9671050" y="1998663"/>
              <a:ext cx="509588" cy="2843212"/>
              <a:chOff x="6092" y="1259"/>
              <a:chExt cx="321" cy="1791"/>
            </a:xfrm>
          </p:grpSpPr>
          <p:sp>
            <p:nvSpPr>
              <p:cNvPr id="27" name="Freeform 14"/>
              <p:cNvSpPr>
                <a:spLocks noEditPoints="1"/>
              </p:cNvSpPr>
              <p:nvPr/>
            </p:nvSpPr>
            <p:spPr bwMode="auto">
              <a:xfrm>
                <a:off x="6092" y="1259"/>
                <a:ext cx="321" cy="1791"/>
              </a:xfrm>
              <a:custGeom>
                <a:avLst/>
                <a:gdLst>
                  <a:gd name="T0" fmla="*/ 140 w 170"/>
                  <a:gd name="T1" fmla="*/ 584 h 962"/>
                  <a:gd name="T2" fmla="*/ 0 w 170"/>
                  <a:gd name="T3" fmla="*/ 554 h 962"/>
                  <a:gd name="T4" fmla="*/ 30 w 170"/>
                  <a:gd name="T5" fmla="*/ 383 h 962"/>
                  <a:gd name="T6" fmla="*/ 170 w 170"/>
                  <a:gd name="T7" fmla="*/ 413 h 962"/>
                  <a:gd name="T8" fmla="*/ 140 w 170"/>
                  <a:gd name="T9" fmla="*/ 589 h 962"/>
                  <a:gd name="T10" fmla="*/ 35 w 170"/>
                  <a:gd name="T11" fmla="*/ 617 h 962"/>
                  <a:gd name="T12" fmla="*/ 140 w 170"/>
                  <a:gd name="T13" fmla="*/ 589 h 962"/>
                  <a:gd name="T14" fmla="*/ 130 w 170"/>
                  <a:gd name="T15" fmla="*/ 651 h 962"/>
                  <a:gd name="T16" fmla="*/ 35 w 170"/>
                  <a:gd name="T17" fmla="*/ 622 h 962"/>
                  <a:gd name="T18" fmla="*/ 30 w 170"/>
                  <a:gd name="T19" fmla="*/ 377 h 962"/>
                  <a:gd name="T20" fmla="*/ 135 w 170"/>
                  <a:gd name="T21" fmla="*/ 349 h 962"/>
                  <a:gd name="T22" fmla="*/ 30 w 170"/>
                  <a:gd name="T23" fmla="*/ 377 h 962"/>
                  <a:gd name="T24" fmla="*/ 40 w 170"/>
                  <a:gd name="T25" fmla="*/ 315 h 962"/>
                  <a:gd name="T26" fmla="*/ 135 w 170"/>
                  <a:gd name="T27" fmla="*/ 343 h 962"/>
                  <a:gd name="T28" fmla="*/ 135 w 170"/>
                  <a:gd name="T29" fmla="*/ 147 h 962"/>
                  <a:gd name="T30" fmla="*/ 128 w 170"/>
                  <a:gd name="T31" fmla="*/ 98 h 962"/>
                  <a:gd name="T32" fmla="*/ 49 w 170"/>
                  <a:gd name="T33" fmla="*/ 90 h 962"/>
                  <a:gd name="T34" fmla="*/ 42 w 170"/>
                  <a:gd name="T35" fmla="*/ 147 h 962"/>
                  <a:gd name="T36" fmla="*/ 27 w 170"/>
                  <a:gd name="T37" fmla="*/ 154 h 962"/>
                  <a:gd name="T38" fmla="*/ 35 w 170"/>
                  <a:gd name="T39" fmla="*/ 196 h 962"/>
                  <a:gd name="T40" fmla="*/ 42 w 170"/>
                  <a:gd name="T41" fmla="*/ 310 h 962"/>
                  <a:gd name="T42" fmla="*/ 128 w 170"/>
                  <a:gd name="T43" fmla="*/ 196 h 962"/>
                  <a:gd name="T44" fmla="*/ 143 w 170"/>
                  <a:gd name="T45" fmla="*/ 188 h 962"/>
                  <a:gd name="T46" fmla="*/ 135 w 170"/>
                  <a:gd name="T47" fmla="*/ 147 h 962"/>
                  <a:gd name="T48" fmla="*/ 128 w 170"/>
                  <a:gd name="T49" fmla="*/ 919 h 962"/>
                  <a:gd name="T50" fmla="*/ 42 w 170"/>
                  <a:gd name="T51" fmla="*/ 919 h 962"/>
                  <a:gd name="T52" fmla="*/ 128 w 170"/>
                  <a:gd name="T53" fmla="*/ 656 h 962"/>
                  <a:gd name="T54" fmla="*/ 85 w 170"/>
                  <a:gd name="T55" fmla="*/ 911 h 962"/>
                  <a:gd name="T56" fmla="*/ 85 w 170"/>
                  <a:gd name="T57" fmla="*/ 922 h 962"/>
                  <a:gd name="T58" fmla="*/ 90 w 170"/>
                  <a:gd name="T59" fmla="*/ 891 h 962"/>
                  <a:gd name="T60" fmla="*/ 80 w 170"/>
                  <a:gd name="T61" fmla="*/ 891 h 962"/>
                  <a:gd name="T62" fmla="*/ 90 w 170"/>
                  <a:gd name="T63" fmla="*/ 891 h 962"/>
                  <a:gd name="T64" fmla="*/ 85 w 170"/>
                  <a:gd name="T65" fmla="*/ 860 h 962"/>
                  <a:gd name="T66" fmla="*/ 85 w 170"/>
                  <a:gd name="T67" fmla="*/ 871 h 962"/>
                  <a:gd name="T68" fmla="*/ 90 w 170"/>
                  <a:gd name="T69" fmla="*/ 840 h 962"/>
                  <a:gd name="T70" fmla="*/ 80 w 170"/>
                  <a:gd name="T71" fmla="*/ 840 h 962"/>
                  <a:gd name="T72" fmla="*/ 90 w 170"/>
                  <a:gd name="T73" fmla="*/ 840 h 962"/>
                  <a:gd name="T74" fmla="*/ 85 w 170"/>
                  <a:gd name="T75" fmla="*/ 808 h 962"/>
                  <a:gd name="T76" fmla="*/ 85 w 170"/>
                  <a:gd name="T77" fmla="*/ 819 h 962"/>
                  <a:gd name="T78" fmla="*/ 90 w 170"/>
                  <a:gd name="T79" fmla="*/ 788 h 962"/>
                  <a:gd name="T80" fmla="*/ 80 w 170"/>
                  <a:gd name="T81" fmla="*/ 788 h 962"/>
                  <a:gd name="T82" fmla="*/ 90 w 170"/>
                  <a:gd name="T83" fmla="*/ 788 h 962"/>
                  <a:gd name="T84" fmla="*/ 85 w 170"/>
                  <a:gd name="T85" fmla="*/ 757 h 962"/>
                  <a:gd name="T86" fmla="*/ 85 w 170"/>
                  <a:gd name="T87" fmla="*/ 768 h 962"/>
                  <a:gd name="T88" fmla="*/ 143 w 170"/>
                  <a:gd name="T89" fmla="*/ 8 h 962"/>
                  <a:gd name="T90" fmla="*/ 135 w 170"/>
                  <a:gd name="T91" fmla="*/ 85 h 962"/>
                  <a:gd name="T92" fmla="*/ 27 w 170"/>
                  <a:gd name="T93" fmla="*/ 77 h 962"/>
                  <a:gd name="T94" fmla="*/ 35 w 170"/>
                  <a:gd name="T95" fmla="*/ 0 h 962"/>
                  <a:gd name="T96" fmla="*/ 143 w 170"/>
                  <a:gd name="T97" fmla="*/ 8 h 962"/>
                  <a:gd name="T98" fmla="*/ 37 w 170"/>
                  <a:gd name="T99" fmla="*/ 21 h 962"/>
                  <a:gd name="T100" fmla="*/ 78 w 170"/>
                  <a:gd name="T101" fmla="*/ 75 h 962"/>
                  <a:gd name="T102" fmla="*/ 85 w 170"/>
                  <a:gd name="T103" fmla="*/ 27 h 962"/>
                  <a:gd name="T104" fmla="*/ 92 w 170"/>
                  <a:gd name="T105" fmla="*/ 75 h 962"/>
                  <a:gd name="T106" fmla="*/ 133 w 170"/>
                  <a:gd name="T107" fmla="*/ 21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962">
                    <a:moveTo>
                      <a:pt x="170" y="554"/>
                    </a:moveTo>
                    <a:cubicBezTo>
                      <a:pt x="170" y="571"/>
                      <a:pt x="156" y="584"/>
                      <a:pt x="140" y="584"/>
                    </a:cubicBezTo>
                    <a:cubicBezTo>
                      <a:pt x="30" y="584"/>
                      <a:pt x="30" y="584"/>
                      <a:pt x="30" y="584"/>
                    </a:cubicBezTo>
                    <a:cubicBezTo>
                      <a:pt x="14" y="584"/>
                      <a:pt x="0" y="571"/>
                      <a:pt x="0" y="554"/>
                    </a:cubicBezTo>
                    <a:cubicBezTo>
                      <a:pt x="0" y="413"/>
                      <a:pt x="0" y="413"/>
                      <a:pt x="0" y="413"/>
                    </a:cubicBezTo>
                    <a:cubicBezTo>
                      <a:pt x="0" y="396"/>
                      <a:pt x="14" y="383"/>
                      <a:pt x="30" y="383"/>
                    </a:cubicBezTo>
                    <a:cubicBezTo>
                      <a:pt x="140" y="383"/>
                      <a:pt x="140" y="383"/>
                      <a:pt x="140" y="383"/>
                    </a:cubicBezTo>
                    <a:cubicBezTo>
                      <a:pt x="156" y="383"/>
                      <a:pt x="170" y="396"/>
                      <a:pt x="170" y="413"/>
                    </a:cubicBezTo>
                    <a:lnTo>
                      <a:pt x="170" y="554"/>
                    </a:lnTo>
                    <a:close/>
                    <a:moveTo>
                      <a:pt x="140" y="589"/>
                    </a:moveTo>
                    <a:cubicBezTo>
                      <a:pt x="135" y="617"/>
                      <a:pt x="135" y="617"/>
                      <a:pt x="135" y="617"/>
                    </a:cubicBezTo>
                    <a:cubicBezTo>
                      <a:pt x="35" y="617"/>
                      <a:pt x="35" y="617"/>
                      <a:pt x="35" y="617"/>
                    </a:cubicBezTo>
                    <a:cubicBezTo>
                      <a:pt x="30" y="589"/>
                      <a:pt x="30" y="589"/>
                      <a:pt x="30" y="589"/>
                    </a:cubicBezTo>
                    <a:lnTo>
                      <a:pt x="140" y="589"/>
                    </a:lnTo>
                    <a:close/>
                    <a:moveTo>
                      <a:pt x="135" y="622"/>
                    </a:moveTo>
                    <a:cubicBezTo>
                      <a:pt x="130" y="651"/>
                      <a:pt x="130" y="651"/>
                      <a:pt x="130" y="651"/>
                    </a:cubicBezTo>
                    <a:cubicBezTo>
                      <a:pt x="40" y="651"/>
                      <a:pt x="40" y="651"/>
                      <a:pt x="40" y="651"/>
                    </a:cubicBezTo>
                    <a:cubicBezTo>
                      <a:pt x="35" y="622"/>
                      <a:pt x="35" y="622"/>
                      <a:pt x="35" y="622"/>
                    </a:cubicBezTo>
                    <a:lnTo>
                      <a:pt x="135" y="622"/>
                    </a:lnTo>
                    <a:close/>
                    <a:moveTo>
                      <a:pt x="30" y="377"/>
                    </a:moveTo>
                    <a:cubicBezTo>
                      <a:pt x="35" y="349"/>
                      <a:pt x="35" y="349"/>
                      <a:pt x="35" y="349"/>
                    </a:cubicBezTo>
                    <a:cubicBezTo>
                      <a:pt x="135" y="349"/>
                      <a:pt x="135" y="349"/>
                      <a:pt x="135" y="349"/>
                    </a:cubicBezTo>
                    <a:cubicBezTo>
                      <a:pt x="140" y="377"/>
                      <a:pt x="140" y="377"/>
                      <a:pt x="140" y="377"/>
                    </a:cubicBezTo>
                    <a:lnTo>
                      <a:pt x="30" y="377"/>
                    </a:lnTo>
                    <a:close/>
                    <a:moveTo>
                      <a:pt x="35" y="343"/>
                    </a:moveTo>
                    <a:cubicBezTo>
                      <a:pt x="40" y="315"/>
                      <a:pt x="40" y="315"/>
                      <a:pt x="40" y="315"/>
                    </a:cubicBezTo>
                    <a:cubicBezTo>
                      <a:pt x="130" y="315"/>
                      <a:pt x="130" y="315"/>
                      <a:pt x="130" y="315"/>
                    </a:cubicBezTo>
                    <a:cubicBezTo>
                      <a:pt x="135" y="343"/>
                      <a:pt x="135" y="343"/>
                      <a:pt x="135" y="343"/>
                    </a:cubicBezTo>
                    <a:lnTo>
                      <a:pt x="35" y="343"/>
                    </a:lnTo>
                    <a:close/>
                    <a:moveTo>
                      <a:pt x="135" y="147"/>
                    </a:moveTo>
                    <a:cubicBezTo>
                      <a:pt x="128" y="147"/>
                      <a:pt x="128" y="147"/>
                      <a:pt x="128" y="147"/>
                    </a:cubicBezTo>
                    <a:cubicBezTo>
                      <a:pt x="128" y="98"/>
                      <a:pt x="128" y="98"/>
                      <a:pt x="128" y="98"/>
                    </a:cubicBezTo>
                    <a:cubicBezTo>
                      <a:pt x="128" y="94"/>
                      <a:pt x="125" y="90"/>
                      <a:pt x="121" y="90"/>
                    </a:cubicBezTo>
                    <a:cubicBezTo>
                      <a:pt x="49" y="90"/>
                      <a:pt x="49" y="90"/>
                      <a:pt x="49" y="90"/>
                    </a:cubicBezTo>
                    <a:cubicBezTo>
                      <a:pt x="45" y="90"/>
                      <a:pt x="42" y="94"/>
                      <a:pt x="42" y="98"/>
                    </a:cubicBezTo>
                    <a:cubicBezTo>
                      <a:pt x="42" y="147"/>
                      <a:pt x="42" y="147"/>
                      <a:pt x="42" y="147"/>
                    </a:cubicBezTo>
                    <a:cubicBezTo>
                      <a:pt x="35" y="147"/>
                      <a:pt x="35" y="147"/>
                      <a:pt x="35" y="147"/>
                    </a:cubicBezTo>
                    <a:cubicBezTo>
                      <a:pt x="30" y="147"/>
                      <a:pt x="27" y="150"/>
                      <a:pt x="27" y="154"/>
                    </a:cubicBezTo>
                    <a:cubicBezTo>
                      <a:pt x="27" y="188"/>
                      <a:pt x="27" y="188"/>
                      <a:pt x="27" y="188"/>
                    </a:cubicBezTo>
                    <a:cubicBezTo>
                      <a:pt x="27" y="192"/>
                      <a:pt x="30" y="196"/>
                      <a:pt x="35" y="196"/>
                    </a:cubicBezTo>
                    <a:cubicBezTo>
                      <a:pt x="42" y="196"/>
                      <a:pt x="42" y="196"/>
                      <a:pt x="42" y="196"/>
                    </a:cubicBezTo>
                    <a:cubicBezTo>
                      <a:pt x="42" y="310"/>
                      <a:pt x="42" y="310"/>
                      <a:pt x="42" y="310"/>
                    </a:cubicBezTo>
                    <a:cubicBezTo>
                      <a:pt x="128" y="310"/>
                      <a:pt x="128" y="310"/>
                      <a:pt x="128" y="310"/>
                    </a:cubicBezTo>
                    <a:cubicBezTo>
                      <a:pt x="128" y="196"/>
                      <a:pt x="128" y="196"/>
                      <a:pt x="128" y="196"/>
                    </a:cubicBezTo>
                    <a:cubicBezTo>
                      <a:pt x="135" y="196"/>
                      <a:pt x="135" y="196"/>
                      <a:pt x="135" y="196"/>
                    </a:cubicBezTo>
                    <a:cubicBezTo>
                      <a:pt x="140" y="196"/>
                      <a:pt x="143" y="192"/>
                      <a:pt x="143" y="188"/>
                    </a:cubicBezTo>
                    <a:cubicBezTo>
                      <a:pt x="143" y="154"/>
                      <a:pt x="143" y="154"/>
                      <a:pt x="143" y="154"/>
                    </a:cubicBezTo>
                    <a:cubicBezTo>
                      <a:pt x="143" y="150"/>
                      <a:pt x="140" y="147"/>
                      <a:pt x="135" y="147"/>
                    </a:cubicBezTo>
                    <a:close/>
                    <a:moveTo>
                      <a:pt x="128" y="656"/>
                    </a:moveTo>
                    <a:cubicBezTo>
                      <a:pt x="128" y="919"/>
                      <a:pt x="128" y="919"/>
                      <a:pt x="128" y="919"/>
                    </a:cubicBezTo>
                    <a:cubicBezTo>
                      <a:pt x="128" y="943"/>
                      <a:pt x="109" y="962"/>
                      <a:pt x="85" y="962"/>
                    </a:cubicBezTo>
                    <a:cubicBezTo>
                      <a:pt x="61" y="962"/>
                      <a:pt x="42" y="943"/>
                      <a:pt x="42" y="919"/>
                    </a:cubicBezTo>
                    <a:cubicBezTo>
                      <a:pt x="42" y="656"/>
                      <a:pt x="42" y="656"/>
                      <a:pt x="42" y="656"/>
                    </a:cubicBezTo>
                    <a:lnTo>
                      <a:pt x="128" y="656"/>
                    </a:lnTo>
                    <a:close/>
                    <a:moveTo>
                      <a:pt x="90" y="917"/>
                    </a:moveTo>
                    <a:cubicBezTo>
                      <a:pt x="90" y="914"/>
                      <a:pt x="88" y="911"/>
                      <a:pt x="85" y="911"/>
                    </a:cubicBezTo>
                    <a:cubicBezTo>
                      <a:pt x="82" y="911"/>
                      <a:pt x="80" y="914"/>
                      <a:pt x="80" y="917"/>
                    </a:cubicBezTo>
                    <a:cubicBezTo>
                      <a:pt x="80" y="920"/>
                      <a:pt x="82" y="922"/>
                      <a:pt x="85" y="922"/>
                    </a:cubicBezTo>
                    <a:cubicBezTo>
                      <a:pt x="88" y="922"/>
                      <a:pt x="90" y="920"/>
                      <a:pt x="90" y="917"/>
                    </a:cubicBezTo>
                    <a:close/>
                    <a:moveTo>
                      <a:pt x="90" y="891"/>
                    </a:moveTo>
                    <a:cubicBezTo>
                      <a:pt x="90" y="888"/>
                      <a:pt x="88" y="885"/>
                      <a:pt x="85" y="885"/>
                    </a:cubicBezTo>
                    <a:cubicBezTo>
                      <a:pt x="82" y="885"/>
                      <a:pt x="80" y="888"/>
                      <a:pt x="80" y="891"/>
                    </a:cubicBezTo>
                    <a:cubicBezTo>
                      <a:pt x="80" y="894"/>
                      <a:pt x="82" y="896"/>
                      <a:pt x="85" y="896"/>
                    </a:cubicBezTo>
                    <a:cubicBezTo>
                      <a:pt x="88" y="896"/>
                      <a:pt x="90" y="894"/>
                      <a:pt x="90" y="891"/>
                    </a:cubicBezTo>
                    <a:close/>
                    <a:moveTo>
                      <a:pt x="90" y="865"/>
                    </a:moveTo>
                    <a:cubicBezTo>
                      <a:pt x="90" y="862"/>
                      <a:pt x="88" y="860"/>
                      <a:pt x="85" y="860"/>
                    </a:cubicBezTo>
                    <a:cubicBezTo>
                      <a:pt x="82" y="860"/>
                      <a:pt x="80" y="862"/>
                      <a:pt x="80" y="865"/>
                    </a:cubicBezTo>
                    <a:cubicBezTo>
                      <a:pt x="80" y="868"/>
                      <a:pt x="82" y="871"/>
                      <a:pt x="85" y="871"/>
                    </a:cubicBezTo>
                    <a:cubicBezTo>
                      <a:pt x="88" y="871"/>
                      <a:pt x="90" y="868"/>
                      <a:pt x="90" y="865"/>
                    </a:cubicBezTo>
                    <a:close/>
                    <a:moveTo>
                      <a:pt x="90" y="840"/>
                    </a:moveTo>
                    <a:cubicBezTo>
                      <a:pt x="90" y="837"/>
                      <a:pt x="88" y="834"/>
                      <a:pt x="85" y="834"/>
                    </a:cubicBezTo>
                    <a:cubicBezTo>
                      <a:pt x="82" y="834"/>
                      <a:pt x="80" y="837"/>
                      <a:pt x="80" y="840"/>
                    </a:cubicBezTo>
                    <a:cubicBezTo>
                      <a:pt x="80" y="843"/>
                      <a:pt x="82" y="845"/>
                      <a:pt x="85" y="845"/>
                    </a:cubicBezTo>
                    <a:cubicBezTo>
                      <a:pt x="88" y="845"/>
                      <a:pt x="90" y="843"/>
                      <a:pt x="90" y="840"/>
                    </a:cubicBezTo>
                    <a:close/>
                    <a:moveTo>
                      <a:pt x="90" y="814"/>
                    </a:moveTo>
                    <a:cubicBezTo>
                      <a:pt x="90" y="811"/>
                      <a:pt x="88" y="808"/>
                      <a:pt x="85" y="808"/>
                    </a:cubicBezTo>
                    <a:cubicBezTo>
                      <a:pt x="82" y="808"/>
                      <a:pt x="80" y="811"/>
                      <a:pt x="80" y="814"/>
                    </a:cubicBezTo>
                    <a:cubicBezTo>
                      <a:pt x="80" y="817"/>
                      <a:pt x="82" y="819"/>
                      <a:pt x="85" y="819"/>
                    </a:cubicBezTo>
                    <a:cubicBezTo>
                      <a:pt x="88" y="819"/>
                      <a:pt x="90" y="817"/>
                      <a:pt x="90" y="814"/>
                    </a:cubicBezTo>
                    <a:close/>
                    <a:moveTo>
                      <a:pt x="90" y="788"/>
                    </a:moveTo>
                    <a:cubicBezTo>
                      <a:pt x="90" y="785"/>
                      <a:pt x="88" y="783"/>
                      <a:pt x="85" y="783"/>
                    </a:cubicBezTo>
                    <a:cubicBezTo>
                      <a:pt x="82" y="783"/>
                      <a:pt x="80" y="785"/>
                      <a:pt x="80" y="788"/>
                    </a:cubicBezTo>
                    <a:cubicBezTo>
                      <a:pt x="80" y="791"/>
                      <a:pt x="82" y="794"/>
                      <a:pt x="85" y="794"/>
                    </a:cubicBezTo>
                    <a:cubicBezTo>
                      <a:pt x="88" y="794"/>
                      <a:pt x="90" y="791"/>
                      <a:pt x="90" y="788"/>
                    </a:cubicBezTo>
                    <a:close/>
                    <a:moveTo>
                      <a:pt x="90" y="762"/>
                    </a:moveTo>
                    <a:cubicBezTo>
                      <a:pt x="90" y="759"/>
                      <a:pt x="88" y="757"/>
                      <a:pt x="85" y="757"/>
                    </a:cubicBezTo>
                    <a:cubicBezTo>
                      <a:pt x="82" y="757"/>
                      <a:pt x="80" y="759"/>
                      <a:pt x="80" y="762"/>
                    </a:cubicBezTo>
                    <a:cubicBezTo>
                      <a:pt x="80" y="765"/>
                      <a:pt x="82" y="768"/>
                      <a:pt x="85" y="768"/>
                    </a:cubicBezTo>
                    <a:cubicBezTo>
                      <a:pt x="88" y="768"/>
                      <a:pt x="90" y="765"/>
                      <a:pt x="90" y="762"/>
                    </a:cubicBezTo>
                    <a:close/>
                    <a:moveTo>
                      <a:pt x="143" y="8"/>
                    </a:moveTo>
                    <a:cubicBezTo>
                      <a:pt x="143" y="77"/>
                      <a:pt x="143" y="77"/>
                      <a:pt x="143" y="77"/>
                    </a:cubicBezTo>
                    <a:cubicBezTo>
                      <a:pt x="143" y="82"/>
                      <a:pt x="140" y="85"/>
                      <a:pt x="135" y="85"/>
                    </a:cubicBezTo>
                    <a:cubicBezTo>
                      <a:pt x="35" y="85"/>
                      <a:pt x="35" y="85"/>
                      <a:pt x="35" y="85"/>
                    </a:cubicBezTo>
                    <a:cubicBezTo>
                      <a:pt x="30" y="85"/>
                      <a:pt x="27" y="82"/>
                      <a:pt x="27" y="77"/>
                    </a:cubicBezTo>
                    <a:cubicBezTo>
                      <a:pt x="27" y="8"/>
                      <a:pt x="27" y="8"/>
                      <a:pt x="27" y="8"/>
                    </a:cubicBezTo>
                    <a:cubicBezTo>
                      <a:pt x="27" y="4"/>
                      <a:pt x="30" y="0"/>
                      <a:pt x="35" y="0"/>
                    </a:cubicBezTo>
                    <a:cubicBezTo>
                      <a:pt x="135" y="0"/>
                      <a:pt x="135" y="0"/>
                      <a:pt x="135" y="0"/>
                    </a:cubicBezTo>
                    <a:cubicBezTo>
                      <a:pt x="140" y="0"/>
                      <a:pt x="143" y="4"/>
                      <a:pt x="143" y="8"/>
                    </a:cubicBezTo>
                    <a:close/>
                    <a:moveTo>
                      <a:pt x="133" y="21"/>
                    </a:moveTo>
                    <a:cubicBezTo>
                      <a:pt x="37" y="21"/>
                      <a:pt x="37" y="21"/>
                      <a:pt x="37" y="21"/>
                    </a:cubicBezTo>
                    <a:cubicBezTo>
                      <a:pt x="37" y="75"/>
                      <a:pt x="37" y="75"/>
                      <a:pt x="37" y="75"/>
                    </a:cubicBezTo>
                    <a:cubicBezTo>
                      <a:pt x="78" y="75"/>
                      <a:pt x="78" y="75"/>
                      <a:pt x="78" y="75"/>
                    </a:cubicBezTo>
                    <a:cubicBezTo>
                      <a:pt x="78" y="34"/>
                      <a:pt x="78" y="34"/>
                      <a:pt x="78" y="34"/>
                    </a:cubicBezTo>
                    <a:cubicBezTo>
                      <a:pt x="78" y="30"/>
                      <a:pt x="81" y="27"/>
                      <a:pt x="85" y="27"/>
                    </a:cubicBezTo>
                    <a:cubicBezTo>
                      <a:pt x="89" y="27"/>
                      <a:pt x="92" y="30"/>
                      <a:pt x="92" y="34"/>
                    </a:cubicBezTo>
                    <a:cubicBezTo>
                      <a:pt x="92" y="75"/>
                      <a:pt x="92" y="75"/>
                      <a:pt x="92" y="75"/>
                    </a:cubicBezTo>
                    <a:cubicBezTo>
                      <a:pt x="133" y="75"/>
                      <a:pt x="133" y="75"/>
                      <a:pt x="133" y="75"/>
                    </a:cubicBezTo>
                    <a:lnTo>
                      <a:pt x="133" y="21"/>
                    </a:lnTo>
                    <a:close/>
                  </a:path>
                </a:pathLst>
              </a:custGeom>
              <a:solidFill>
                <a:srgbClr val="5E5E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 name="Rectangle 15"/>
              <p:cNvSpPr>
                <a:spLocks noChangeArrowheads="1"/>
              </p:cNvSpPr>
              <p:nvPr/>
            </p:nvSpPr>
            <p:spPr bwMode="auto">
              <a:xfrm>
                <a:off x="6132" y="2015"/>
                <a:ext cx="241" cy="24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 name="Freeform 16"/>
              <p:cNvSpPr>
                <a:spLocks noEditPoints="1"/>
              </p:cNvSpPr>
              <p:nvPr/>
            </p:nvSpPr>
            <p:spPr bwMode="auto">
              <a:xfrm>
                <a:off x="6130" y="2277"/>
                <a:ext cx="243" cy="28"/>
              </a:xfrm>
              <a:custGeom>
                <a:avLst/>
                <a:gdLst>
                  <a:gd name="T0" fmla="*/ 78 w 129"/>
                  <a:gd name="T1" fmla="*/ 7 h 15"/>
                  <a:gd name="T2" fmla="*/ 71 w 129"/>
                  <a:gd name="T3" fmla="*/ 15 h 15"/>
                  <a:gd name="T4" fmla="*/ 59 w 129"/>
                  <a:gd name="T5" fmla="*/ 15 h 15"/>
                  <a:gd name="T6" fmla="*/ 51 w 129"/>
                  <a:gd name="T7" fmla="*/ 7 h 15"/>
                  <a:gd name="T8" fmla="*/ 51 w 129"/>
                  <a:gd name="T9" fmla="*/ 7 h 15"/>
                  <a:gd name="T10" fmla="*/ 59 w 129"/>
                  <a:gd name="T11" fmla="*/ 0 h 15"/>
                  <a:gd name="T12" fmla="*/ 71 w 129"/>
                  <a:gd name="T13" fmla="*/ 0 h 15"/>
                  <a:gd name="T14" fmla="*/ 78 w 129"/>
                  <a:gd name="T15" fmla="*/ 7 h 15"/>
                  <a:gd name="T16" fmla="*/ 129 w 129"/>
                  <a:gd name="T17" fmla="*/ 7 h 15"/>
                  <a:gd name="T18" fmla="*/ 121 w 129"/>
                  <a:gd name="T19" fmla="*/ 0 h 15"/>
                  <a:gd name="T20" fmla="*/ 109 w 129"/>
                  <a:gd name="T21" fmla="*/ 0 h 15"/>
                  <a:gd name="T22" fmla="*/ 102 w 129"/>
                  <a:gd name="T23" fmla="*/ 7 h 15"/>
                  <a:gd name="T24" fmla="*/ 102 w 129"/>
                  <a:gd name="T25" fmla="*/ 7 h 15"/>
                  <a:gd name="T26" fmla="*/ 109 w 129"/>
                  <a:gd name="T27" fmla="*/ 15 h 15"/>
                  <a:gd name="T28" fmla="*/ 121 w 129"/>
                  <a:gd name="T29" fmla="*/ 15 h 15"/>
                  <a:gd name="T30" fmla="*/ 129 w 129"/>
                  <a:gd name="T31" fmla="*/ 7 h 15"/>
                  <a:gd name="T32" fmla="*/ 0 w 129"/>
                  <a:gd name="T33" fmla="*/ 7 h 15"/>
                  <a:gd name="T34" fmla="*/ 8 w 129"/>
                  <a:gd name="T35" fmla="*/ 15 h 15"/>
                  <a:gd name="T36" fmla="*/ 20 w 129"/>
                  <a:gd name="T37" fmla="*/ 15 h 15"/>
                  <a:gd name="T38" fmla="*/ 27 w 129"/>
                  <a:gd name="T39" fmla="*/ 7 h 15"/>
                  <a:gd name="T40" fmla="*/ 27 w 129"/>
                  <a:gd name="T41" fmla="*/ 7 h 15"/>
                  <a:gd name="T42" fmla="*/ 20 w 129"/>
                  <a:gd name="T43" fmla="*/ 0 h 15"/>
                  <a:gd name="T44" fmla="*/ 8 w 129"/>
                  <a:gd name="T45" fmla="*/ 0 h 15"/>
                  <a:gd name="T46" fmla="*/ 0 w 129"/>
                  <a:gd name="T4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5">
                    <a:moveTo>
                      <a:pt x="78" y="7"/>
                    </a:moveTo>
                    <a:cubicBezTo>
                      <a:pt x="78" y="11"/>
                      <a:pt x="75" y="15"/>
                      <a:pt x="71" y="15"/>
                    </a:cubicBezTo>
                    <a:cubicBezTo>
                      <a:pt x="59" y="15"/>
                      <a:pt x="59" y="15"/>
                      <a:pt x="59" y="15"/>
                    </a:cubicBezTo>
                    <a:cubicBezTo>
                      <a:pt x="55" y="15"/>
                      <a:pt x="51" y="11"/>
                      <a:pt x="51" y="7"/>
                    </a:cubicBezTo>
                    <a:cubicBezTo>
                      <a:pt x="51" y="7"/>
                      <a:pt x="51" y="7"/>
                      <a:pt x="51" y="7"/>
                    </a:cubicBezTo>
                    <a:cubicBezTo>
                      <a:pt x="51" y="3"/>
                      <a:pt x="55" y="0"/>
                      <a:pt x="59" y="0"/>
                    </a:cubicBezTo>
                    <a:cubicBezTo>
                      <a:pt x="71" y="0"/>
                      <a:pt x="71" y="0"/>
                      <a:pt x="71" y="0"/>
                    </a:cubicBezTo>
                    <a:cubicBezTo>
                      <a:pt x="75" y="0"/>
                      <a:pt x="78" y="3"/>
                      <a:pt x="78" y="7"/>
                    </a:cubicBezTo>
                    <a:close/>
                    <a:moveTo>
                      <a:pt x="129" y="7"/>
                    </a:moveTo>
                    <a:cubicBezTo>
                      <a:pt x="129" y="3"/>
                      <a:pt x="125" y="0"/>
                      <a:pt x="121" y="0"/>
                    </a:cubicBezTo>
                    <a:cubicBezTo>
                      <a:pt x="109" y="0"/>
                      <a:pt x="109" y="0"/>
                      <a:pt x="109" y="0"/>
                    </a:cubicBezTo>
                    <a:cubicBezTo>
                      <a:pt x="105" y="0"/>
                      <a:pt x="102" y="3"/>
                      <a:pt x="102" y="7"/>
                    </a:cubicBezTo>
                    <a:cubicBezTo>
                      <a:pt x="102" y="7"/>
                      <a:pt x="102" y="7"/>
                      <a:pt x="102" y="7"/>
                    </a:cubicBezTo>
                    <a:cubicBezTo>
                      <a:pt x="102" y="11"/>
                      <a:pt x="105" y="15"/>
                      <a:pt x="109" y="15"/>
                    </a:cubicBezTo>
                    <a:cubicBezTo>
                      <a:pt x="121" y="15"/>
                      <a:pt x="121" y="15"/>
                      <a:pt x="121" y="15"/>
                    </a:cubicBezTo>
                    <a:cubicBezTo>
                      <a:pt x="125" y="15"/>
                      <a:pt x="129" y="11"/>
                      <a:pt x="129" y="7"/>
                    </a:cubicBezTo>
                    <a:close/>
                    <a:moveTo>
                      <a:pt x="0" y="7"/>
                    </a:moveTo>
                    <a:cubicBezTo>
                      <a:pt x="0" y="11"/>
                      <a:pt x="4" y="15"/>
                      <a:pt x="8" y="15"/>
                    </a:cubicBezTo>
                    <a:cubicBezTo>
                      <a:pt x="20" y="15"/>
                      <a:pt x="20" y="15"/>
                      <a:pt x="20" y="15"/>
                    </a:cubicBezTo>
                    <a:cubicBezTo>
                      <a:pt x="24" y="15"/>
                      <a:pt x="27" y="11"/>
                      <a:pt x="27" y="7"/>
                    </a:cubicBezTo>
                    <a:cubicBezTo>
                      <a:pt x="27" y="7"/>
                      <a:pt x="27" y="7"/>
                      <a:pt x="27" y="7"/>
                    </a:cubicBezTo>
                    <a:cubicBezTo>
                      <a:pt x="27" y="3"/>
                      <a:pt x="24" y="0"/>
                      <a:pt x="20" y="0"/>
                    </a:cubicBezTo>
                    <a:cubicBezTo>
                      <a:pt x="8" y="0"/>
                      <a:pt x="8" y="0"/>
                      <a:pt x="8" y="0"/>
                    </a:cubicBezTo>
                    <a:cubicBezTo>
                      <a:pt x="4" y="0"/>
                      <a:pt x="0" y="3"/>
                      <a:pt x="0"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sp>
          <p:nvSpPr>
            <p:cNvPr id="91" name="Freeform 28"/>
            <p:cNvSpPr>
              <a:spLocks noChangeAspect="1"/>
            </p:cNvSpPr>
            <p:nvPr/>
          </p:nvSpPr>
          <p:spPr bwMode="black">
            <a:xfrm>
              <a:off x="9810534" y="3276530"/>
              <a:ext cx="223180" cy="223076"/>
            </a:xfrm>
            <a:custGeom>
              <a:avLst/>
              <a:gdLst>
                <a:gd name="T0" fmla="*/ 908 w 908"/>
                <a:gd name="T1" fmla="*/ 696 h 908"/>
                <a:gd name="T2" fmla="*/ 700 w 908"/>
                <a:gd name="T3" fmla="*/ 908 h 908"/>
                <a:gd name="T4" fmla="*/ 0 w 908"/>
                <a:gd name="T5" fmla="*/ 208 h 908"/>
                <a:gd name="T6" fmla="*/ 212 w 908"/>
                <a:gd name="T7" fmla="*/ 0 h 908"/>
                <a:gd name="T8" fmla="*/ 352 w 908"/>
                <a:gd name="T9" fmla="*/ 169 h 908"/>
                <a:gd name="T10" fmla="*/ 310 w 908"/>
                <a:gd name="T11" fmla="*/ 315 h 908"/>
                <a:gd name="T12" fmla="*/ 352 w 908"/>
                <a:gd name="T13" fmla="*/ 431 h 908"/>
                <a:gd name="T14" fmla="*/ 434 w 908"/>
                <a:gd name="T15" fmla="*/ 522 h 908"/>
                <a:gd name="T16" fmla="*/ 570 w 908"/>
                <a:gd name="T17" fmla="*/ 597 h 908"/>
                <a:gd name="T18" fmla="*/ 739 w 908"/>
                <a:gd name="T19" fmla="*/ 556 h 908"/>
                <a:gd name="T20" fmla="*/ 908 w 908"/>
                <a:gd name="T21" fmla="*/ 696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8" h="908">
                  <a:moveTo>
                    <a:pt x="908" y="696"/>
                  </a:moveTo>
                  <a:cubicBezTo>
                    <a:pt x="872" y="810"/>
                    <a:pt x="816" y="861"/>
                    <a:pt x="700" y="908"/>
                  </a:cubicBezTo>
                  <a:cubicBezTo>
                    <a:pt x="429" y="799"/>
                    <a:pt x="112" y="488"/>
                    <a:pt x="0" y="208"/>
                  </a:cubicBezTo>
                  <a:cubicBezTo>
                    <a:pt x="48" y="90"/>
                    <a:pt x="97" y="35"/>
                    <a:pt x="212" y="0"/>
                  </a:cubicBezTo>
                  <a:cubicBezTo>
                    <a:pt x="352" y="169"/>
                    <a:pt x="352" y="169"/>
                    <a:pt x="352" y="169"/>
                  </a:cubicBezTo>
                  <a:cubicBezTo>
                    <a:pt x="310" y="315"/>
                    <a:pt x="310" y="315"/>
                    <a:pt x="310" y="315"/>
                  </a:cubicBezTo>
                  <a:cubicBezTo>
                    <a:pt x="316" y="362"/>
                    <a:pt x="330" y="400"/>
                    <a:pt x="352" y="431"/>
                  </a:cubicBezTo>
                  <a:cubicBezTo>
                    <a:pt x="362" y="447"/>
                    <a:pt x="390" y="477"/>
                    <a:pt x="434" y="522"/>
                  </a:cubicBezTo>
                  <a:cubicBezTo>
                    <a:pt x="484" y="572"/>
                    <a:pt x="530" y="597"/>
                    <a:pt x="570" y="597"/>
                  </a:cubicBezTo>
                  <a:cubicBezTo>
                    <a:pt x="589" y="598"/>
                    <a:pt x="645" y="584"/>
                    <a:pt x="739" y="556"/>
                  </a:cubicBezTo>
                  <a:lnTo>
                    <a:pt x="908" y="69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14" name="Group 13"/>
          <p:cNvGrpSpPr/>
          <p:nvPr/>
        </p:nvGrpSpPr>
        <p:grpSpPr>
          <a:xfrm>
            <a:off x="4317004" y="1647613"/>
            <a:ext cx="1463666" cy="1170789"/>
            <a:chOff x="8066336" y="1137444"/>
            <a:chExt cx="2864047" cy="2290957"/>
          </a:xfrm>
        </p:grpSpPr>
        <p:sp>
          <p:nvSpPr>
            <p:cNvPr id="12" name="Freeform 11"/>
            <p:cNvSpPr>
              <a:spLocks/>
            </p:cNvSpPr>
            <p:nvPr/>
          </p:nvSpPr>
          <p:spPr bwMode="auto">
            <a:xfrm>
              <a:off x="8382247" y="2776744"/>
              <a:ext cx="761174" cy="234337"/>
            </a:xfrm>
            <a:custGeom>
              <a:avLst/>
              <a:gdLst>
                <a:gd name="T0" fmla="*/ 285 w 445"/>
                <a:gd name="T1" fmla="*/ 0 h 137"/>
                <a:gd name="T2" fmla="*/ 0 w 445"/>
                <a:gd name="T3" fmla="*/ 0 h 137"/>
                <a:gd name="T4" fmla="*/ 0 w 445"/>
                <a:gd name="T5" fmla="*/ 137 h 137"/>
                <a:gd name="T6" fmla="*/ 445 w 445"/>
                <a:gd name="T7" fmla="*/ 137 h 137"/>
                <a:gd name="T8" fmla="*/ 285 w 445"/>
                <a:gd name="T9" fmla="*/ 0 h 137"/>
              </a:gdLst>
              <a:ahLst/>
              <a:cxnLst>
                <a:cxn ang="0">
                  <a:pos x="T0" y="T1"/>
                </a:cxn>
                <a:cxn ang="0">
                  <a:pos x="T2" y="T3"/>
                </a:cxn>
                <a:cxn ang="0">
                  <a:pos x="T4" y="T5"/>
                </a:cxn>
                <a:cxn ang="0">
                  <a:pos x="T6" y="T7"/>
                </a:cxn>
                <a:cxn ang="0">
                  <a:pos x="T8" y="T9"/>
                </a:cxn>
              </a:cxnLst>
              <a:rect l="0" t="0" r="r" b="b"/>
              <a:pathLst>
                <a:path w="445" h="137">
                  <a:moveTo>
                    <a:pt x="285" y="0"/>
                  </a:moveTo>
                  <a:lnTo>
                    <a:pt x="0" y="0"/>
                  </a:lnTo>
                  <a:lnTo>
                    <a:pt x="0" y="137"/>
                  </a:lnTo>
                  <a:lnTo>
                    <a:pt x="445" y="137"/>
                  </a:lnTo>
                  <a:lnTo>
                    <a:pt x="285" y="0"/>
                  </a:lnTo>
                  <a:close/>
                </a:path>
              </a:pathLst>
            </a:cu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 name="Freeform 5"/>
            <p:cNvSpPr>
              <a:spLocks noEditPoints="1"/>
            </p:cNvSpPr>
            <p:nvPr/>
          </p:nvSpPr>
          <p:spPr bwMode="auto">
            <a:xfrm>
              <a:off x="9495282" y="1921669"/>
              <a:ext cx="1435100" cy="1433512"/>
            </a:xfrm>
            <a:custGeom>
              <a:avLst/>
              <a:gdLst>
                <a:gd name="T0" fmla="*/ 0 w 1373"/>
                <a:gd name="T1" fmla="*/ 0 h 1373"/>
                <a:gd name="T2" fmla="*/ 0 w 1373"/>
                <a:gd name="T3" fmla="*/ 1373 h 1373"/>
                <a:gd name="T4" fmla="*/ 1373 w 1373"/>
                <a:gd name="T5" fmla="*/ 1373 h 1373"/>
                <a:gd name="T6" fmla="*/ 1373 w 1373"/>
                <a:gd name="T7" fmla="*/ 0 h 1373"/>
                <a:gd name="T8" fmla="*/ 0 w 1373"/>
                <a:gd name="T9" fmla="*/ 0 h 1373"/>
                <a:gd name="T10" fmla="*/ 1168 w 1373"/>
                <a:gd name="T11" fmla="*/ 1286 h 1373"/>
                <a:gd name="T12" fmla="*/ 1095 w 1373"/>
                <a:gd name="T13" fmla="*/ 1213 h 1373"/>
                <a:gd name="T14" fmla="*/ 1168 w 1373"/>
                <a:gd name="T15" fmla="*/ 1140 h 1373"/>
                <a:gd name="T16" fmla="*/ 1242 w 1373"/>
                <a:gd name="T17" fmla="*/ 1213 h 1373"/>
                <a:gd name="T18" fmla="*/ 1168 w 1373"/>
                <a:gd name="T19" fmla="*/ 1286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3" h="1373">
                  <a:moveTo>
                    <a:pt x="0" y="0"/>
                  </a:moveTo>
                  <a:cubicBezTo>
                    <a:pt x="0" y="1373"/>
                    <a:pt x="0" y="1373"/>
                    <a:pt x="0" y="1373"/>
                  </a:cubicBezTo>
                  <a:cubicBezTo>
                    <a:pt x="1373" y="1373"/>
                    <a:pt x="1373" y="1373"/>
                    <a:pt x="1373" y="1373"/>
                  </a:cubicBezTo>
                  <a:cubicBezTo>
                    <a:pt x="1373" y="0"/>
                    <a:pt x="1373" y="0"/>
                    <a:pt x="1373" y="0"/>
                  </a:cubicBezTo>
                  <a:lnTo>
                    <a:pt x="0" y="0"/>
                  </a:lnTo>
                  <a:close/>
                  <a:moveTo>
                    <a:pt x="1168" y="1286"/>
                  </a:moveTo>
                  <a:cubicBezTo>
                    <a:pt x="1125" y="1286"/>
                    <a:pt x="1095" y="1256"/>
                    <a:pt x="1095" y="1213"/>
                  </a:cubicBezTo>
                  <a:cubicBezTo>
                    <a:pt x="1095" y="1169"/>
                    <a:pt x="1125" y="1140"/>
                    <a:pt x="1168" y="1140"/>
                  </a:cubicBezTo>
                  <a:cubicBezTo>
                    <a:pt x="1212" y="1140"/>
                    <a:pt x="1242" y="1169"/>
                    <a:pt x="1242" y="1213"/>
                  </a:cubicBezTo>
                  <a:cubicBezTo>
                    <a:pt x="1242" y="1256"/>
                    <a:pt x="1212" y="1286"/>
                    <a:pt x="1168" y="1286"/>
                  </a:cubicBezTo>
                  <a:close/>
                </a:path>
              </a:pathLst>
            </a:custGeom>
            <a:solidFill>
              <a:srgbClr val="8988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 name="Freeform 12"/>
            <p:cNvSpPr>
              <a:spLocks noEditPoints="1"/>
            </p:cNvSpPr>
            <p:nvPr/>
          </p:nvSpPr>
          <p:spPr bwMode="auto">
            <a:xfrm>
              <a:off x="8066336" y="2404464"/>
              <a:ext cx="1025525" cy="1023937"/>
            </a:xfrm>
            <a:custGeom>
              <a:avLst/>
              <a:gdLst>
                <a:gd name="T0" fmla="*/ 316 w 981"/>
                <a:gd name="T1" fmla="*/ 2 h 980"/>
                <a:gd name="T2" fmla="*/ 316 w 981"/>
                <a:gd name="T3" fmla="*/ 0 h 980"/>
                <a:gd name="T4" fmla="*/ 0 w 981"/>
                <a:gd name="T5" fmla="*/ 0 h 980"/>
                <a:gd name="T6" fmla="*/ 0 w 981"/>
                <a:gd name="T7" fmla="*/ 980 h 980"/>
                <a:gd name="T8" fmla="*/ 981 w 981"/>
                <a:gd name="T9" fmla="*/ 980 h 980"/>
                <a:gd name="T10" fmla="*/ 981 w 981"/>
                <a:gd name="T11" fmla="*/ 570 h 980"/>
                <a:gd name="T12" fmla="*/ 316 w 981"/>
                <a:gd name="T13" fmla="*/ 2 h 980"/>
                <a:gd name="T14" fmla="*/ 135 w 981"/>
                <a:gd name="T15" fmla="*/ 891 h 980"/>
                <a:gd name="T16" fmla="*/ 90 w 981"/>
                <a:gd name="T17" fmla="*/ 847 h 980"/>
                <a:gd name="T18" fmla="*/ 135 w 981"/>
                <a:gd name="T19" fmla="*/ 802 h 980"/>
                <a:gd name="T20" fmla="*/ 179 w 981"/>
                <a:gd name="T21" fmla="*/ 847 h 980"/>
                <a:gd name="T22" fmla="*/ 135 w 981"/>
                <a:gd name="T23" fmla="*/ 891 h 980"/>
                <a:gd name="T24" fmla="*/ 135 w 981"/>
                <a:gd name="T25" fmla="*/ 183 h 980"/>
                <a:gd name="T26" fmla="*/ 90 w 981"/>
                <a:gd name="T27" fmla="*/ 139 h 980"/>
                <a:gd name="T28" fmla="*/ 135 w 981"/>
                <a:gd name="T29" fmla="*/ 94 h 980"/>
                <a:gd name="T30" fmla="*/ 179 w 981"/>
                <a:gd name="T31" fmla="*/ 139 h 980"/>
                <a:gd name="T32" fmla="*/ 135 w 981"/>
                <a:gd name="T33" fmla="*/ 183 h 980"/>
                <a:gd name="T34" fmla="*/ 845 w 981"/>
                <a:gd name="T35" fmla="*/ 891 h 980"/>
                <a:gd name="T36" fmla="*/ 800 w 981"/>
                <a:gd name="T37" fmla="*/ 847 h 980"/>
                <a:gd name="T38" fmla="*/ 845 w 981"/>
                <a:gd name="T39" fmla="*/ 802 h 980"/>
                <a:gd name="T40" fmla="*/ 889 w 981"/>
                <a:gd name="T41" fmla="*/ 847 h 980"/>
                <a:gd name="T42" fmla="*/ 845 w 981"/>
                <a:gd name="T43" fmla="*/ 891 h 980"/>
                <a:gd name="T44" fmla="*/ 305 w 981"/>
                <a:gd name="T45" fmla="*/ 570 h 980"/>
                <a:gd name="T46" fmla="*/ 305 w 981"/>
                <a:gd name="T47" fmla="*/ 362 h 980"/>
                <a:gd name="T48" fmla="*/ 737 w 981"/>
                <a:gd name="T49" fmla="*/ 362 h 980"/>
                <a:gd name="T50" fmla="*/ 980 w 981"/>
                <a:gd name="T51" fmla="*/ 570 h 980"/>
                <a:gd name="T52" fmla="*/ 305 w 981"/>
                <a:gd name="T53" fmla="*/ 57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1" h="980">
                  <a:moveTo>
                    <a:pt x="316" y="2"/>
                  </a:moveTo>
                  <a:cubicBezTo>
                    <a:pt x="316" y="0"/>
                    <a:pt x="316" y="0"/>
                    <a:pt x="316" y="0"/>
                  </a:cubicBezTo>
                  <a:cubicBezTo>
                    <a:pt x="0" y="0"/>
                    <a:pt x="0" y="0"/>
                    <a:pt x="0" y="0"/>
                  </a:cubicBezTo>
                  <a:cubicBezTo>
                    <a:pt x="0" y="980"/>
                    <a:pt x="0" y="980"/>
                    <a:pt x="0" y="980"/>
                  </a:cubicBezTo>
                  <a:cubicBezTo>
                    <a:pt x="981" y="980"/>
                    <a:pt x="981" y="980"/>
                    <a:pt x="981" y="980"/>
                  </a:cubicBezTo>
                  <a:cubicBezTo>
                    <a:pt x="981" y="570"/>
                    <a:pt x="981" y="570"/>
                    <a:pt x="981" y="570"/>
                  </a:cubicBezTo>
                  <a:lnTo>
                    <a:pt x="316" y="2"/>
                  </a:lnTo>
                  <a:close/>
                  <a:moveTo>
                    <a:pt x="135" y="891"/>
                  </a:moveTo>
                  <a:cubicBezTo>
                    <a:pt x="110" y="891"/>
                    <a:pt x="90" y="871"/>
                    <a:pt x="90" y="847"/>
                  </a:cubicBezTo>
                  <a:cubicBezTo>
                    <a:pt x="90" y="822"/>
                    <a:pt x="110" y="802"/>
                    <a:pt x="135" y="802"/>
                  </a:cubicBezTo>
                  <a:cubicBezTo>
                    <a:pt x="159" y="802"/>
                    <a:pt x="179" y="822"/>
                    <a:pt x="179" y="847"/>
                  </a:cubicBezTo>
                  <a:cubicBezTo>
                    <a:pt x="179" y="871"/>
                    <a:pt x="159" y="891"/>
                    <a:pt x="135" y="891"/>
                  </a:cubicBezTo>
                  <a:close/>
                  <a:moveTo>
                    <a:pt x="135" y="183"/>
                  </a:moveTo>
                  <a:cubicBezTo>
                    <a:pt x="110" y="183"/>
                    <a:pt x="90" y="163"/>
                    <a:pt x="90" y="139"/>
                  </a:cubicBezTo>
                  <a:cubicBezTo>
                    <a:pt x="90" y="114"/>
                    <a:pt x="110" y="94"/>
                    <a:pt x="135" y="94"/>
                  </a:cubicBezTo>
                  <a:cubicBezTo>
                    <a:pt x="159" y="94"/>
                    <a:pt x="179" y="114"/>
                    <a:pt x="179" y="139"/>
                  </a:cubicBezTo>
                  <a:cubicBezTo>
                    <a:pt x="179" y="163"/>
                    <a:pt x="159" y="183"/>
                    <a:pt x="135" y="183"/>
                  </a:cubicBezTo>
                  <a:close/>
                  <a:moveTo>
                    <a:pt x="845" y="891"/>
                  </a:moveTo>
                  <a:cubicBezTo>
                    <a:pt x="820" y="891"/>
                    <a:pt x="800" y="871"/>
                    <a:pt x="800" y="847"/>
                  </a:cubicBezTo>
                  <a:cubicBezTo>
                    <a:pt x="800" y="822"/>
                    <a:pt x="820" y="802"/>
                    <a:pt x="845" y="802"/>
                  </a:cubicBezTo>
                  <a:cubicBezTo>
                    <a:pt x="869" y="802"/>
                    <a:pt x="889" y="822"/>
                    <a:pt x="889" y="847"/>
                  </a:cubicBezTo>
                  <a:cubicBezTo>
                    <a:pt x="889" y="871"/>
                    <a:pt x="869" y="891"/>
                    <a:pt x="845" y="891"/>
                  </a:cubicBezTo>
                  <a:close/>
                  <a:moveTo>
                    <a:pt x="305" y="570"/>
                  </a:moveTo>
                  <a:cubicBezTo>
                    <a:pt x="305" y="362"/>
                    <a:pt x="305" y="362"/>
                    <a:pt x="305" y="362"/>
                  </a:cubicBezTo>
                  <a:cubicBezTo>
                    <a:pt x="737" y="362"/>
                    <a:pt x="737" y="362"/>
                    <a:pt x="737" y="362"/>
                  </a:cubicBezTo>
                  <a:cubicBezTo>
                    <a:pt x="980" y="570"/>
                    <a:pt x="980" y="570"/>
                    <a:pt x="980" y="570"/>
                  </a:cubicBezTo>
                  <a:lnTo>
                    <a:pt x="305" y="5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 name="Oval 6"/>
            <p:cNvSpPr>
              <a:spLocks noChangeArrowheads="1"/>
            </p:cNvSpPr>
            <p:nvPr/>
          </p:nvSpPr>
          <p:spPr bwMode="auto">
            <a:xfrm>
              <a:off x="9800082" y="2196306"/>
              <a:ext cx="823913" cy="823912"/>
            </a:xfrm>
            <a:prstGeom prst="ellipse">
              <a:avLst/>
            </a:pr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 name="Freeform 7"/>
            <p:cNvSpPr>
              <a:spLocks noEditPoints="1"/>
            </p:cNvSpPr>
            <p:nvPr/>
          </p:nvSpPr>
          <p:spPr bwMode="auto">
            <a:xfrm>
              <a:off x="9677845" y="2074069"/>
              <a:ext cx="1069975" cy="1052512"/>
            </a:xfrm>
            <a:custGeom>
              <a:avLst/>
              <a:gdLst>
                <a:gd name="T0" fmla="*/ 511 w 1023"/>
                <a:gd name="T1" fmla="*/ 0 h 1008"/>
                <a:gd name="T2" fmla="*/ 0 w 1023"/>
                <a:gd name="T3" fmla="*/ 511 h 1008"/>
                <a:gd name="T4" fmla="*/ 511 w 1023"/>
                <a:gd name="T5" fmla="*/ 1008 h 1008"/>
                <a:gd name="T6" fmla="*/ 1023 w 1023"/>
                <a:gd name="T7" fmla="*/ 511 h 1008"/>
                <a:gd name="T8" fmla="*/ 511 w 1023"/>
                <a:gd name="T9" fmla="*/ 0 h 1008"/>
                <a:gd name="T10" fmla="*/ 511 w 1023"/>
                <a:gd name="T11" fmla="*/ 906 h 1008"/>
                <a:gd name="T12" fmla="*/ 117 w 1023"/>
                <a:gd name="T13" fmla="*/ 511 h 1008"/>
                <a:gd name="T14" fmla="*/ 511 w 1023"/>
                <a:gd name="T15" fmla="*/ 117 h 1008"/>
                <a:gd name="T16" fmla="*/ 906 w 1023"/>
                <a:gd name="T17" fmla="*/ 511 h 1008"/>
                <a:gd name="T18" fmla="*/ 511 w 1023"/>
                <a:gd name="T19" fmla="*/ 906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3" h="1008">
                  <a:moveTo>
                    <a:pt x="511" y="0"/>
                  </a:moveTo>
                  <a:cubicBezTo>
                    <a:pt x="234" y="0"/>
                    <a:pt x="0" y="234"/>
                    <a:pt x="0" y="511"/>
                  </a:cubicBezTo>
                  <a:cubicBezTo>
                    <a:pt x="0" y="789"/>
                    <a:pt x="234" y="1008"/>
                    <a:pt x="511" y="1008"/>
                  </a:cubicBezTo>
                  <a:cubicBezTo>
                    <a:pt x="789" y="1008"/>
                    <a:pt x="1023" y="789"/>
                    <a:pt x="1023" y="511"/>
                  </a:cubicBezTo>
                  <a:cubicBezTo>
                    <a:pt x="1023" y="234"/>
                    <a:pt x="789" y="0"/>
                    <a:pt x="511" y="0"/>
                  </a:cubicBezTo>
                  <a:close/>
                  <a:moveTo>
                    <a:pt x="511" y="906"/>
                  </a:moveTo>
                  <a:cubicBezTo>
                    <a:pt x="292" y="906"/>
                    <a:pt x="117" y="731"/>
                    <a:pt x="117" y="511"/>
                  </a:cubicBezTo>
                  <a:cubicBezTo>
                    <a:pt x="117" y="292"/>
                    <a:pt x="292" y="117"/>
                    <a:pt x="511" y="117"/>
                  </a:cubicBezTo>
                  <a:cubicBezTo>
                    <a:pt x="730" y="117"/>
                    <a:pt x="906" y="292"/>
                    <a:pt x="906" y="511"/>
                  </a:cubicBezTo>
                  <a:cubicBezTo>
                    <a:pt x="906" y="731"/>
                    <a:pt x="730" y="906"/>
                    <a:pt x="511" y="906"/>
                  </a:cubicBezTo>
                  <a:close/>
                </a:path>
              </a:pathLst>
            </a:cu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 name="Oval 8"/>
            <p:cNvSpPr>
              <a:spLocks noChangeArrowheads="1"/>
            </p:cNvSpPr>
            <p:nvPr/>
          </p:nvSpPr>
          <p:spPr bwMode="auto">
            <a:xfrm>
              <a:off x="10639870" y="3112294"/>
              <a:ext cx="152400" cy="152400"/>
            </a:xfrm>
            <a:prstGeom prst="ellipse">
              <a:avLst/>
            </a:prstGeom>
            <a:solidFill>
              <a:srgbClr val="F2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 name="Freeform 9"/>
            <p:cNvSpPr>
              <a:spLocks/>
            </p:cNvSpPr>
            <p:nvPr/>
          </p:nvSpPr>
          <p:spPr bwMode="auto">
            <a:xfrm>
              <a:off x="8388795" y="1137444"/>
              <a:ext cx="2541588" cy="784225"/>
            </a:xfrm>
            <a:custGeom>
              <a:avLst/>
              <a:gdLst>
                <a:gd name="T0" fmla="*/ 1601 w 1601"/>
                <a:gd name="T1" fmla="*/ 494 h 494"/>
                <a:gd name="T2" fmla="*/ 687 w 1601"/>
                <a:gd name="T3" fmla="*/ 494 h 494"/>
                <a:gd name="T4" fmla="*/ 0 w 1601"/>
                <a:gd name="T5" fmla="*/ 0 h 494"/>
                <a:gd name="T6" fmla="*/ 820 w 1601"/>
                <a:gd name="T7" fmla="*/ 0 h 494"/>
                <a:gd name="T8" fmla="*/ 1601 w 1601"/>
                <a:gd name="T9" fmla="*/ 494 h 494"/>
              </a:gdLst>
              <a:ahLst/>
              <a:cxnLst>
                <a:cxn ang="0">
                  <a:pos x="T0" y="T1"/>
                </a:cxn>
                <a:cxn ang="0">
                  <a:pos x="T2" y="T3"/>
                </a:cxn>
                <a:cxn ang="0">
                  <a:pos x="T4" y="T5"/>
                </a:cxn>
                <a:cxn ang="0">
                  <a:pos x="T6" y="T7"/>
                </a:cxn>
                <a:cxn ang="0">
                  <a:pos x="T8" y="T9"/>
                </a:cxn>
              </a:cxnLst>
              <a:rect l="0" t="0" r="r" b="b"/>
              <a:pathLst>
                <a:path w="1601" h="494">
                  <a:moveTo>
                    <a:pt x="1601" y="494"/>
                  </a:moveTo>
                  <a:lnTo>
                    <a:pt x="687" y="494"/>
                  </a:lnTo>
                  <a:lnTo>
                    <a:pt x="0" y="0"/>
                  </a:lnTo>
                  <a:lnTo>
                    <a:pt x="820" y="0"/>
                  </a:lnTo>
                  <a:lnTo>
                    <a:pt x="1601" y="494"/>
                  </a:lnTo>
                  <a:close/>
                </a:path>
              </a:pathLst>
            </a:custGeom>
            <a:solidFill>
              <a:srgbClr val="5E5E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 name="Freeform 10"/>
            <p:cNvSpPr>
              <a:spLocks/>
            </p:cNvSpPr>
            <p:nvPr/>
          </p:nvSpPr>
          <p:spPr bwMode="auto">
            <a:xfrm>
              <a:off x="8388795" y="1137444"/>
              <a:ext cx="1106488" cy="2217737"/>
            </a:xfrm>
            <a:custGeom>
              <a:avLst/>
              <a:gdLst>
                <a:gd name="T0" fmla="*/ 0 w 697"/>
                <a:gd name="T1" fmla="*/ 0 h 1397"/>
                <a:gd name="T2" fmla="*/ 0 w 697"/>
                <a:gd name="T3" fmla="*/ 802 h 1397"/>
                <a:gd name="T4" fmla="*/ 697 w 697"/>
                <a:gd name="T5" fmla="*/ 1397 h 1397"/>
                <a:gd name="T6" fmla="*/ 697 w 697"/>
                <a:gd name="T7" fmla="*/ 494 h 1397"/>
                <a:gd name="T8" fmla="*/ 0 w 697"/>
                <a:gd name="T9" fmla="*/ 0 h 1397"/>
              </a:gdLst>
              <a:ahLst/>
              <a:cxnLst>
                <a:cxn ang="0">
                  <a:pos x="T0" y="T1"/>
                </a:cxn>
                <a:cxn ang="0">
                  <a:pos x="T2" y="T3"/>
                </a:cxn>
                <a:cxn ang="0">
                  <a:pos x="T4" y="T5"/>
                </a:cxn>
                <a:cxn ang="0">
                  <a:pos x="T6" y="T7"/>
                </a:cxn>
                <a:cxn ang="0">
                  <a:pos x="T8" y="T9"/>
                </a:cxn>
              </a:cxnLst>
              <a:rect l="0" t="0" r="r" b="b"/>
              <a:pathLst>
                <a:path w="697" h="1397">
                  <a:moveTo>
                    <a:pt x="0" y="0"/>
                  </a:moveTo>
                  <a:lnTo>
                    <a:pt x="0" y="802"/>
                  </a:lnTo>
                  <a:lnTo>
                    <a:pt x="697" y="1397"/>
                  </a:lnTo>
                  <a:lnTo>
                    <a:pt x="697" y="494"/>
                  </a:lnTo>
                  <a:lnTo>
                    <a:pt x="0" y="0"/>
                  </a:lnTo>
                  <a:close/>
                </a:path>
              </a:pathLst>
            </a:custGeom>
            <a:solidFill>
              <a:srgbClr val="6666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sp>
        <p:nvSpPr>
          <p:cNvPr id="3" name="Title 2"/>
          <p:cNvSpPr>
            <a:spLocks noGrp="1"/>
          </p:cNvSpPr>
          <p:nvPr>
            <p:ph type="title"/>
          </p:nvPr>
        </p:nvSpPr>
        <p:spPr/>
        <p:txBody>
          <a:bodyPr/>
          <a:lstStyle/>
          <a:p>
            <a:r>
              <a:rPr lang="en-US" sz="5294" dirty="0">
                <a:gradFill>
                  <a:gsLst>
                    <a:gs pos="1250">
                      <a:srgbClr val="FFFFFF"/>
                    </a:gs>
                    <a:gs pos="100000">
                      <a:srgbClr val="FFFFFF"/>
                    </a:gs>
                  </a:gsLst>
                  <a:lin ang="5400000" scaled="0"/>
                </a:gradFill>
              </a:rPr>
              <a:t>Windows on the Internet of Things</a:t>
            </a:r>
          </a:p>
        </p:txBody>
      </p:sp>
      <p:pic>
        <p:nvPicPr>
          <p:cNvPr id="155" name="Picture 154"/>
          <p:cNvPicPr>
            <a:picLocks noChangeAspect="1"/>
          </p:cNvPicPr>
          <p:nvPr/>
        </p:nvPicPr>
        <p:blipFill rotWithShape="1">
          <a:blip r:embed="rId5"/>
          <a:srcRect b="17383"/>
          <a:stretch/>
        </p:blipFill>
        <p:spPr>
          <a:xfrm>
            <a:off x="448744" y="1876636"/>
            <a:ext cx="1818634" cy="3037357"/>
          </a:xfrm>
          <a:prstGeom prst="rect">
            <a:avLst/>
          </a:prstGeom>
        </p:spPr>
      </p:pic>
      <p:pic>
        <p:nvPicPr>
          <p:cNvPr id="133" name="Picture 132"/>
          <p:cNvPicPr>
            <a:picLocks noChangeAspect="1"/>
          </p:cNvPicPr>
          <p:nvPr/>
        </p:nvPicPr>
        <p:blipFill>
          <a:blip r:embed="rId6"/>
          <a:stretch>
            <a:fillRect/>
          </a:stretch>
        </p:blipFill>
        <p:spPr>
          <a:xfrm>
            <a:off x="2684887" y="2734740"/>
            <a:ext cx="1173976" cy="2700144"/>
          </a:xfrm>
          <a:prstGeom prst="rect">
            <a:avLst/>
          </a:prstGeom>
        </p:spPr>
      </p:pic>
      <p:grpSp>
        <p:nvGrpSpPr>
          <p:cNvPr id="151" name="Group 4"/>
          <p:cNvGrpSpPr>
            <a:grpSpLocks noChangeAspect="1"/>
          </p:cNvGrpSpPr>
          <p:nvPr/>
        </p:nvGrpSpPr>
        <p:grpSpPr bwMode="auto">
          <a:xfrm flipH="1">
            <a:off x="4025267" y="4509852"/>
            <a:ext cx="3233468" cy="1759600"/>
            <a:chOff x="679" y="2994"/>
            <a:chExt cx="1788" cy="973"/>
          </a:xfrm>
        </p:grpSpPr>
        <p:sp>
          <p:nvSpPr>
            <p:cNvPr id="154" name="AutoShape 3"/>
            <p:cNvSpPr>
              <a:spLocks noChangeAspect="1" noChangeArrowheads="1" noTextEdit="1"/>
            </p:cNvSpPr>
            <p:nvPr/>
          </p:nvSpPr>
          <p:spPr bwMode="auto">
            <a:xfrm>
              <a:off x="703" y="2994"/>
              <a:ext cx="1761" cy="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8" name="Rectangle 5"/>
            <p:cNvSpPr>
              <a:spLocks noChangeArrowheads="1"/>
            </p:cNvSpPr>
            <p:nvPr/>
          </p:nvSpPr>
          <p:spPr bwMode="auto">
            <a:xfrm>
              <a:off x="823" y="3511"/>
              <a:ext cx="1493" cy="28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9" name="Freeform 6"/>
            <p:cNvSpPr>
              <a:spLocks/>
            </p:cNvSpPr>
            <p:nvPr/>
          </p:nvSpPr>
          <p:spPr bwMode="auto">
            <a:xfrm>
              <a:off x="679" y="3101"/>
              <a:ext cx="1754" cy="693"/>
            </a:xfrm>
            <a:custGeom>
              <a:avLst/>
              <a:gdLst>
                <a:gd name="T0" fmla="*/ 446 w 511"/>
                <a:gd name="T1" fmla="*/ 0 h 201"/>
                <a:gd name="T2" fmla="*/ 245 w 511"/>
                <a:gd name="T3" fmla="*/ 0 h 201"/>
                <a:gd name="T4" fmla="*/ 169 w 511"/>
                <a:gd name="T5" fmla="*/ 81 h 201"/>
                <a:gd name="T6" fmla="*/ 12 w 511"/>
                <a:gd name="T7" fmla="*/ 120 h 201"/>
                <a:gd name="T8" fmla="*/ 12 w 511"/>
                <a:gd name="T9" fmla="*/ 201 h 201"/>
                <a:gd name="T10" fmla="*/ 50 w 511"/>
                <a:gd name="T11" fmla="*/ 201 h 201"/>
                <a:gd name="T12" fmla="*/ 108 w 511"/>
                <a:gd name="T13" fmla="*/ 143 h 201"/>
                <a:gd name="T14" fmla="*/ 165 w 511"/>
                <a:gd name="T15" fmla="*/ 201 h 201"/>
                <a:gd name="T16" fmla="*/ 348 w 511"/>
                <a:gd name="T17" fmla="*/ 201 h 201"/>
                <a:gd name="T18" fmla="*/ 406 w 511"/>
                <a:gd name="T19" fmla="*/ 143 h 201"/>
                <a:gd name="T20" fmla="*/ 463 w 511"/>
                <a:gd name="T21" fmla="*/ 201 h 201"/>
                <a:gd name="T22" fmla="*/ 511 w 511"/>
                <a:gd name="T23" fmla="*/ 201 h 201"/>
                <a:gd name="T24" fmla="*/ 511 w 511"/>
                <a:gd name="T25" fmla="*/ 174 h 201"/>
                <a:gd name="T26" fmla="*/ 446 w 511"/>
                <a:gd name="T2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 h="201">
                  <a:moveTo>
                    <a:pt x="446" y="0"/>
                  </a:moveTo>
                  <a:cubicBezTo>
                    <a:pt x="245" y="0"/>
                    <a:pt x="245" y="0"/>
                    <a:pt x="245" y="0"/>
                  </a:cubicBezTo>
                  <a:cubicBezTo>
                    <a:pt x="232" y="0"/>
                    <a:pt x="190" y="35"/>
                    <a:pt x="169" y="81"/>
                  </a:cubicBezTo>
                  <a:cubicBezTo>
                    <a:pt x="135" y="84"/>
                    <a:pt x="45" y="94"/>
                    <a:pt x="12" y="120"/>
                  </a:cubicBezTo>
                  <a:cubicBezTo>
                    <a:pt x="0" y="164"/>
                    <a:pt x="12" y="201"/>
                    <a:pt x="12" y="201"/>
                  </a:cubicBezTo>
                  <a:cubicBezTo>
                    <a:pt x="50" y="201"/>
                    <a:pt x="50" y="201"/>
                    <a:pt x="50" y="201"/>
                  </a:cubicBezTo>
                  <a:cubicBezTo>
                    <a:pt x="50" y="169"/>
                    <a:pt x="76" y="143"/>
                    <a:pt x="108" y="143"/>
                  </a:cubicBezTo>
                  <a:cubicBezTo>
                    <a:pt x="139" y="143"/>
                    <a:pt x="165" y="169"/>
                    <a:pt x="165" y="201"/>
                  </a:cubicBezTo>
                  <a:cubicBezTo>
                    <a:pt x="348" y="201"/>
                    <a:pt x="348" y="201"/>
                    <a:pt x="348" y="201"/>
                  </a:cubicBezTo>
                  <a:cubicBezTo>
                    <a:pt x="348" y="169"/>
                    <a:pt x="374" y="143"/>
                    <a:pt x="406" y="143"/>
                  </a:cubicBezTo>
                  <a:cubicBezTo>
                    <a:pt x="438" y="143"/>
                    <a:pt x="463" y="169"/>
                    <a:pt x="463" y="201"/>
                  </a:cubicBezTo>
                  <a:cubicBezTo>
                    <a:pt x="511" y="201"/>
                    <a:pt x="511" y="201"/>
                    <a:pt x="511" y="201"/>
                  </a:cubicBezTo>
                  <a:cubicBezTo>
                    <a:pt x="511" y="192"/>
                    <a:pt x="511" y="183"/>
                    <a:pt x="511" y="174"/>
                  </a:cubicBezTo>
                  <a:cubicBezTo>
                    <a:pt x="508" y="87"/>
                    <a:pt x="477" y="0"/>
                    <a:pt x="44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1" name="Oval 7"/>
            <p:cNvSpPr>
              <a:spLocks noChangeArrowheads="1"/>
            </p:cNvSpPr>
            <p:nvPr/>
          </p:nvSpPr>
          <p:spPr bwMode="auto">
            <a:xfrm>
              <a:off x="875" y="3622"/>
              <a:ext cx="340" cy="342"/>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2" name="Oval 8"/>
            <p:cNvSpPr>
              <a:spLocks noChangeArrowheads="1"/>
            </p:cNvSpPr>
            <p:nvPr/>
          </p:nvSpPr>
          <p:spPr bwMode="auto">
            <a:xfrm>
              <a:off x="937" y="3684"/>
              <a:ext cx="216" cy="217"/>
            </a:xfrm>
            <a:prstGeom prst="ellipse">
              <a:avLst/>
            </a:pr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4" name="Oval 9"/>
            <p:cNvSpPr>
              <a:spLocks noChangeArrowheads="1"/>
            </p:cNvSpPr>
            <p:nvPr/>
          </p:nvSpPr>
          <p:spPr bwMode="auto">
            <a:xfrm>
              <a:off x="1019" y="3701"/>
              <a:ext cx="55" cy="5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5" name="Oval 10"/>
            <p:cNvSpPr>
              <a:spLocks noChangeArrowheads="1"/>
            </p:cNvSpPr>
            <p:nvPr/>
          </p:nvSpPr>
          <p:spPr bwMode="auto">
            <a:xfrm>
              <a:off x="1019" y="3829"/>
              <a:ext cx="55" cy="5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6" name="Freeform 11"/>
            <p:cNvSpPr>
              <a:spLocks/>
            </p:cNvSpPr>
            <p:nvPr/>
          </p:nvSpPr>
          <p:spPr bwMode="auto">
            <a:xfrm>
              <a:off x="957" y="3732"/>
              <a:ext cx="62" cy="62"/>
            </a:xfrm>
            <a:custGeom>
              <a:avLst/>
              <a:gdLst>
                <a:gd name="T0" fmla="*/ 13 w 18"/>
                <a:gd name="T1" fmla="*/ 2 h 18"/>
                <a:gd name="T2" fmla="*/ 16 w 18"/>
                <a:gd name="T3" fmla="*/ 13 h 18"/>
                <a:gd name="T4" fmla="*/ 6 w 18"/>
                <a:gd name="T5" fmla="*/ 16 h 18"/>
                <a:gd name="T6" fmla="*/ 2 w 18"/>
                <a:gd name="T7" fmla="*/ 5 h 18"/>
                <a:gd name="T8" fmla="*/ 13 w 18"/>
                <a:gd name="T9" fmla="*/ 2 h 18"/>
              </a:gdLst>
              <a:ahLst/>
              <a:cxnLst>
                <a:cxn ang="0">
                  <a:pos x="T0" y="T1"/>
                </a:cxn>
                <a:cxn ang="0">
                  <a:pos x="T2" y="T3"/>
                </a:cxn>
                <a:cxn ang="0">
                  <a:pos x="T4" y="T5"/>
                </a:cxn>
                <a:cxn ang="0">
                  <a:pos x="T6" y="T7"/>
                </a:cxn>
                <a:cxn ang="0">
                  <a:pos x="T8" y="T9"/>
                </a:cxn>
              </a:cxnLst>
              <a:rect l="0" t="0" r="r" b="b"/>
              <a:pathLst>
                <a:path w="18" h="18">
                  <a:moveTo>
                    <a:pt x="13" y="2"/>
                  </a:moveTo>
                  <a:cubicBezTo>
                    <a:pt x="17" y="4"/>
                    <a:pt x="18" y="9"/>
                    <a:pt x="16" y="13"/>
                  </a:cubicBezTo>
                  <a:cubicBezTo>
                    <a:pt x="14" y="16"/>
                    <a:pt x="9" y="18"/>
                    <a:pt x="6" y="16"/>
                  </a:cubicBezTo>
                  <a:cubicBezTo>
                    <a:pt x="2" y="14"/>
                    <a:pt x="0" y="9"/>
                    <a:pt x="2" y="5"/>
                  </a:cubicBezTo>
                  <a:cubicBezTo>
                    <a:pt x="4" y="1"/>
                    <a:pt x="9" y="0"/>
                    <a:pt x="13"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7" name="Freeform 12"/>
            <p:cNvSpPr>
              <a:spLocks/>
            </p:cNvSpPr>
            <p:nvPr/>
          </p:nvSpPr>
          <p:spPr bwMode="auto">
            <a:xfrm>
              <a:off x="1070" y="3791"/>
              <a:ext cx="62" cy="62"/>
            </a:xfrm>
            <a:custGeom>
              <a:avLst/>
              <a:gdLst>
                <a:gd name="T0" fmla="*/ 5 w 18"/>
                <a:gd name="T1" fmla="*/ 16 h 18"/>
                <a:gd name="T2" fmla="*/ 2 w 18"/>
                <a:gd name="T3" fmla="*/ 6 h 18"/>
                <a:gd name="T4" fmla="*/ 13 w 18"/>
                <a:gd name="T5" fmla="*/ 2 h 18"/>
                <a:gd name="T6" fmla="*/ 16 w 18"/>
                <a:gd name="T7" fmla="*/ 13 h 18"/>
                <a:gd name="T8" fmla="*/ 5 w 18"/>
                <a:gd name="T9" fmla="*/ 16 h 18"/>
              </a:gdLst>
              <a:ahLst/>
              <a:cxnLst>
                <a:cxn ang="0">
                  <a:pos x="T0" y="T1"/>
                </a:cxn>
                <a:cxn ang="0">
                  <a:pos x="T2" y="T3"/>
                </a:cxn>
                <a:cxn ang="0">
                  <a:pos x="T4" y="T5"/>
                </a:cxn>
                <a:cxn ang="0">
                  <a:pos x="T6" y="T7"/>
                </a:cxn>
                <a:cxn ang="0">
                  <a:pos x="T8" y="T9"/>
                </a:cxn>
              </a:cxnLst>
              <a:rect l="0" t="0" r="r" b="b"/>
              <a:pathLst>
                <a:path w="18" h="18">
                  <a:moveTo>
                    <a:pt x="5" y="16"/>
                  </a:moveTo>
                  <a:cubicBezTo>
                    <a:pt x="2" y="14"/>
                    <a:pt x="0" y="9"/>
                    <a:pt x="2" y="6"/>
                  </a:cubicBezTo>
                  <a:cubicBezTo>
                    <a:pt x="4" y="2"/>
                    <a:pt x="9" y="0"/>
                    <a:pt x="13" y="2"/>
                  </a:cubicBezTo>
                  <a:cubicBezTo>
                    <a:pt x="17" y="4"/>
                    <a:pt x="18" y="9"/>
                    <a:pt x="16" y="13"/>
                  </a:cubicBezTo>
                  <a:cubicBezTo>
                    <a:pt x="14" y="17"/>
                    <a:pt x="9" y="18"/>
                    <a:pt x="5"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8" name="Freeform 13"/>
            <p:cNvSpPr>
              <a:spLocks/>
            </p:cNvSpPr>
            <p:nvPr/>
          </p:nvSpPr>
          <p:spPr bwMode="auto">
            <a:xfrm>
              <a:off x="961" y="3794"/>
              <a:ext cx="61" cy="63"/>
            </a:xfrm>
            <a:custGeom>
              <a:avLst/>
              <a:gdLst>
                <a:gd name="T0" fmla="*/ 5 w 18"/>
                <a:gd name="T1" fmla="*/ 2 h 18"/>
                <a:gd name="T2" fmla="*/ 16 w 18"/>
                <a:gd name="T3" fmla="*/ 5 h 18"/>
                <a:gd name="T4" fmla="*/ 13 w 18"/>
                <a:gd name="T5" fmla="*/ 16 h 18"/>
                <a:gd name="T6" fmla="*/ 2 w 18"/>
                <a:gd name="T7" fmla="*/ 13 h 18"/>
                <a:gd name="T8" fmla="*/ 5 w 18"/>
                <a:gd name="T9" fmla="*/ 2 h 18"/>
              </a:gdLst>
              <a:ahLst/>
              <a:cxnLst>
                <a:cxn ang="0">
                  <a:pos x="T0" y="T1"/>
                </a:cxn>
                <a:cxn ang="0">
                  <a:pos x="T2" y="T3"/>
                </a:cxn>
                <a:cxn ang="0">
                  <a:pos x="T4" y="T5"/>
                </a:cxn>
                <a:cxn ang="0">
                  <a:pos x="T6" y="T7"/>
                </a:cxn>
                <a:cxn ang="0">
                  <a:pos x="T8" y="T9"/>
                </a:cxn>
              </a:cxnLst>
              <a:rect l="0" t="0" r="r" b="b"/>
              <a:pathLst>
                <a:path w="18" h="18">
                  <a:moveTo>
                    <a:pt x="5" y="2"/>
                  </a:moveTo>
                  <a:cubicBezTo>
                    <a:pt x="8" y="0"/>
                    <a:pt x="13" y="1"/>
                    <a:pt x="16" y="5"/>
                  </a:cubicBezTo>
                  <a:cubicBezTo>
                    <a:pt x="18" y="9"/>
                    <a:pt x="17" y="14"/>
                    <a:pt x="13" y="16"/>
                  </a:cubicBezTo>
                  <a:cubicBezTo>
                    <a:pt x="9" y="18"/>
                    <a:pt x="4" y="17"/>
                    <a:pt x="2" y="13"/>
                  </a:cubicBezTo>
                  <a:cubicBezTo>
                    <a:pt x="0" y="9"/>
                    <a:pt x="1" y="5"/>
                    <a:pt x="5"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9" name="Freeform 14"/>
            <p:cNvSpPr>
              <a:spLocks/>
            </p:cNvSpPr>
            <p:nvPr/>
          </p:nvSpPr>
          <p:spPr bwMode="auto">
            <a:xfrm>
              <a:off x="1070" y="3729"/>
              <a:ext cx="62" cy="62"/>
            </a:xfrm>
            <a:custGeom>
              <a:avLst/>
              <a:gdLst>
                <a:gd name="T0" fmla="*/ 13 w 18"/>
                <a:gd name="T1" fmla="*/ 16 h 18"/>
                <a:gd name="T2" fmla="*/ 2 w 18"/>
                <a:gd name="T3" fmla="*/ 13 h 18"/>
                <a:gd name="T4" fmla="*/ 5 w 18"/>
                <a:gd name="T5" fmla="*/ 2 h 18"/>
                <a:gd name="T6" fmla="*/ 15 w 18"/>
                <a:gd name="T7" fmla="*/ 5 h 18"/>
                <a:gd name="T8" fmla="*/ 13 w 18"/>
                <a:gd name="T9" fmla="*/ 16 h 18"/>
              </a:gdLst>
              <a:ahLst/>
              <a:cxnLst>
                <a:cxn ang="0">
                  <a:pos x="T0" y="T1"/>
                </a:cxn>
                <a:cxn ang="0">
                  <a:pos x="T2" y="T3"/>
                </a:cxn>
                <a:cxn ang="0">
                  <a:pos x="T4" y="T5"/>
                </a:cxn>
                <a:cxn ang="0">
                  <a:pos x="T6" y="T7"/>
                </a:cxn>
                <a:cxn ang="0">
                  <a:pos x="T8" y="T9"/>
                </a:cxn>
              </a:cxnLst>
              <a:rect l="0" t="0" r="r" b="b"/>
              <a:pathLst>
                <a:path w="18" h="18">
                  <a:moveTo>
                    <a:pt x="13" y="16"/>
                  </a:moveTo>
                  <a:cubicBezTo>
                    <a:pt x="9" y="18"/>
                    <a:pt x="4" y="17"/>
                    <a:pt x="2" y="13"/>
                  </a:cubicBezTo>
                  <a:cubicBezTo>
                    <a:pt x="0" y="9"/>
                    <a:pt x="1" y="4"/>
                    <a:pt x="5" y="2"/>
                  </a:cubicBezTo>
                  <a:cubicBezTo>
                    <a:pt x="8" y="0"/>
                    <a:pt x="13" y="1"/>
                    <a:pt x="15" y="5"/>
                  </a:cubicBezTo>
                  <a:cubicBezTo>
                    <a:pt x="18" y="9"/>
                    <a:pt x="16" y="14"/>
                    <a:pt x="13"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0" name="Oval 15"/>
            <p:cNvSpPr>
              <a:spLocks noChangeArrowheads="1"/>
            </p:cNvSpPr>
            <p:nvPr/>
          </p:nvSpPr>
          <p:spPr bwMode="auto">
            <a:xfrm>
              <a:off x="1019" y="3767"/>
              <a:ext cx="55" cy="52"/>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1" name="Oval 16"/>
            <p:cNvSpPr>
              <a:spLocks noChangeArrowheads="1"/>
            </p:cNvSpPr>
            <p:nvPr/>
          </p:nvSpPr>
          <p:spPr bwMode="auto">
            <a:xfrm>
              <a:off x="1901" y="3622"/>
              <a:ext cx="340" cy="342"/>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2" name="Oval 17"/>
            <p:cNvSpPr>
              <a:spLocks noChangeArrowheads="1"/>
            </p:cNvSpPr>
            <p:nvPr/>
          </p:nvSpPr>
          <p:spPr bwMode="auto">
            <a:xfrm>
              <a:off x="1963" y="3684"/>
              <a:ext cx="216" cy="217"/>
            </a:xfrm>
            <a:prstGeom prst="ellipse">
              <a:avLst/>
            </a:pr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3" name="Oval 18"/>
            <p:cNvSpPr>
              <a:spLocks noChangeArrowheads="1"/>
            </p:cNvSpPr>
            <p:nvPr/>
          </p:nvSpPr>
          <p:spPr bwMode="auto">
            <a:xfrm>
              <a:off x="2042" y="3701"/>
              <a:ext cx="55" cy="5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4" name="Oval 19"/>
            <p:cNvSpPr>
              <a:spLocks noChangeArrowheads="1"/>
            </p:cNvSpPr>
            <p:nvPr/>
          </p:nvSpPr>
          <p:spPr bwMode="auto">
            <a:xfrm>
              <a:off x="2042" y="3829"/>
              <a:ext cx="55" cy="5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5" name="Freeform 20"/>
            <p:cNvSpPr>
              <a:spLocks/>
            </p:cNvSpPr>
            <p:nvPr/>
          </p:nvSpPr>
          <p:spPr bwMode="auto">
            <a:xfrm>
              <a:off x="1983" y="3732"/>
              <a:ext cx="62" cy="62"/>
            </a:xfrm>
            <a:custGeom>
              <a:avLst/>
              <a:gdLst>
                <a:gd name="T0" fmla="*/ 12 w 18"/>
                <a:gd name="T1" fmla="*/ 2 h 18"/>
                <a:gd name="T2" fmla="*/ 16 w 18"/>
                <a:gd name="T3" fmla="*/ 13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9"/>
                    <a:pt x="16" y="13"/>
                  </a:cubicBezTo>
                  <a:cubicBezTo>
                    <a:pt x="14" y="16"/>
                    <a:pt x="9" y="18"/>
                    <a:pt x="5" y="16"/>
                  </a:cubicBezTo>
                  <a:cubicBezTo>
                    <a:pt x="1" y="14"/>
                    <a:pt x="0" y="9"/>
                    <a:pt x="2" y="5"/>
                  </a:cubicBezTo>
                  <a:cubicBezTo>
                    <a:pt x="4" y="1"/>
                    <a:pt x="9" y="0"/>
                    <a:pt x="12"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6" name="Freeform 21"/>
            <p:cNvSpPr>
              <a:spLocks/>
            </p:cNvSpPr>
            <p:nvPr/>
          </p:nvSpPr>
          <p:spPr bwMode="auto">
            <a:xfrm>
              <a:off x="2097" y="3791"/>
              <a:ext cx="62" cy="62"/>
            </a:xfrm>
            <a:custGeom>
              <a:avLst/>
              <a:gdLst>
                <a:gd name="T0" fmla="*/ 5 w 18"/>
                <a:gd name="T1" fmla="*/ 16 h 18"/>
                <a:gd name="T2" fmla="*/ 2 w 18"/>
                <a:gd name="T3" fmla="*/ 6 h 18"/>
                <a:gd name="T4" fmla="*/ 12 w 18"/>
                <a:gd name="T5" fmla="*/ 2 h 18"/>
                <a:gd name="T6" fmla="*/ 16 w 18"/>
                <a:gd name="T7" fmla="*/ 13 h 18"/>
                <a:gd name="T8" fmla="*/ 5 w 18"/>
                <a:gd name="T9" fmla="*/ 16 h 18"/>
              </a:gdLst>
              <a:ahLst/>
              <a:cxnLst>
                <a:cxn ang="0">
                  <a:pos x="T0" y="T1"/>
                </a:cxn>
                <a:cxn ang="0">
                  <a:pos x="T2" y="T3"/>
                </a:cxn>
                <a:cxn ang="0">
                  <a:pos x="T4" y="T5"/>
                </a:cxn>
                <a:cxn ang="0">
                  <a:pos x="T6" y="T7"/>
                </a:cxn>
                <a:cxn ang="0">
                  <a:pos x="T8" y="T9"/>
                </a:cxn>
              </a:cxnLst>
              <a:rect l="0" t="0" r="r" b="b"/>
              <a:pathLst>
                <a:path w="18" h="18">
                  <a:moveTo>
                    <a:pt x="5" y="16"/>
                  </a:moveTo>
                  <a:cubicBezTo>
                    <a:pt x="1" y="14"/>
                    <a:pt x="0" y="9"/>
                    <a:pt x="2" y="6"/>
                  </a:cubicBezTo>
                  <a:cubicBezTo>
                    <a:pt x="4" y="2"/>
                    <a:pt x="8" y="0"/>
                    <a:pt x="12" y="2"/>
                  </a:cubicBezTo>
                  <a:cubicBezTo>
                    <a:pt x="16" y="4"/>
                    <a:pt x="18" y="9"/>
                    <a:pt x="16" y="13"/>
                  </a:cubicBezTo>
                  <a:cubicBezTo>
                    <a:pt x="14" y="17"/>
                    <a:pt x="9" y="18"/>
                    <a:pt x="5"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7" name="Freeform 22"/>
            <p:cNvSpPr>
              <a:spLocks/>
            </p:cNvSpPr>
            <p:nvPr/>
          </p:nvSpPr>
          <p:spPr bwMode="auto">
            <a:xfrm>
              <a:off x="1983" y="3794"/>
              <a:ext cx="62" cy="63"/>
            </a:xfrm>
            <a:custGeom>
              <a:avLst/>
              <a:gdLst>
                <a:gd name="T0" fmla="*/ 5 w 18"/>
                <a:gd name="T1" fmla="*/ 2 h 18"/>
                <a:gd name="T2" fmla="*/ 16 w 18"/>
                <a:gd name="T3" fmla="*/ 5 h 18"/>
                <a:gd name="T4" fmla="*/ 13 w 18"/>
                <a:gd name="T5" fmla="*/ 16 h 18"/>
                <a:gd name="T6" fmla="*/ 3 w 18"/>
                <a:gd name="T7" fmla="*/ 13 h 18"/>
                <a:gd name="T8" fmla="*/ 5 w 18"/>
                <a:gd name="T9" fmla="*/ 2 h 18"/>
              </a:gdLst>
              <a:ahLst/>
              <a:cxnLst>
                <a:cxn ang="0">
                  <a:pos x="T0" y="T1"/>
                </a:cxn>
                <a:cxn ang="0">
                  <a:pos x="T2" y="T3"/>
                </a:cxn>
                <a:cxn ang="0">
                  <a:pos x="T4" y="T5"/>
                </a:cxn>
                <a:cxn ang="0">
                  <a:pos x="T6" y="T7"/>
                </a:cxn>
                <a:cxn ang="0">
                  <a:pos x="T8" y="T9"/>
                </a:cxn>
              </a:cxnLst>
              <a:rect l="0" t="0" r="r" b="b"/>
              <a:pathLst>
                <a:path w="18" h="18">
                  <a:moveTo>
                    <a:pt x="5" y="2"/>
                  </a:moveTo>
                  <a:cubicBezTo>
                    <a:pt x="9" y="0"/>
                    <a:pt x="14" y="1"/>
                    <a:pt x="16" y="5"/>
                  </a:cubicBezTo>
                  <a:cubicBezTo>
                    <a:pt x="18" y="9"/>
                    <a:pt x="17" y="14"/>
                    <a:pt x="13" y="16"/>
                  </a:cubicBezTo>
                  <a:cubicBezTo>
                    <a:pt x="10" y="18"/>
                    <a:pt x="5" y="17"/>
                    <a:pt x="3" y="13"/>
                  </a:cubicBezTo>
                  <a:cubicBezTo>
                    <a:pt x="0" y="9"/>
                    <a:pt x="2" y="5"/>
                    <a:pt x="5"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8" name="Freeform 23"/>
            <p:cNvSpPr>
              <a:spLocks/>
            </p:cNvSpPr>
            <p:nvPr/>
          </p:nvSpPr>
          <p:spPr bwMode="auto">
            <a:xfrm>
              <a:off x="2093" y="3729"/>
              <a:ext cx="62" cy="62"/>
            </a:xfrm>
            <a:custGeom>
              <a:avLst/>
              <a:gdLst>
                <a:gd name="T0" fmla="*/ 13 w 18"/>
                <a:gd name="T1" fmla="*/ 16 h 18"/>
                <a:gd name="T2" fmla="*/ 2 w 18"/>
                <a:gd name="T3" fmla="*/ 13 h 18"/>
                <a:gd name="T4" fmla="*/ 5 w 18"/>
                <a:gd name="T5" fmla="*/ 2 h 18"/>
                <a:gd name="T6" fmla="*/ 16 w 18"/>
                <a:gd name="T7" fmla="*/ 5 h 18"/>
                <a:gd name="T8" fmla="*/ 13 w 18"/>
                <a:gd name="T9" fmla="*/ 16 h 18"/>
              </a:gdLst>
              <a:ahLst/>
              <a:cxnLst>
                <a:cxn ang="0">
                  <a:pos x="T0" y="T1"/>
                </a:cxn>
                <a:cxn ang="0">
                  <a:pos x="T2" y="T3"/>
                </a:cxn>
                <a:cxn ang="0">
                  <a:pos x="T4" y="T5"/>
                </a:cxn>
                <a:cxn ang="0">
                  <a:pos x="T6" y="T7"/>
                </a:cxn>
                <a:cxn ang="0">
                  <a:pos x="T8" y="T9"/>
                </a:cxn>
              </a:cxnLst>
              <a:rect l="0" t="0" r="r" b="b"/>
              <a:pathLst>
                <a:path w="18" h="18">
                  <a:moveTo>
                    <a:pt x="13" y="16"/>
                  </a:moveTo>
                  <a:cubicBezTo>
                    <a:pt x="9" y="18"/>
                    <a:pt x="5" y="17"/>
                    <a:pt x="2" y="13"/>
                  </a:cubicBezTo>
                  <a:cubicBezTo>
                    <a:pt x="0" y="9"/>
                    <a:pt x="1" y="4"/>
                    <a:pt x="5" y="2"/>
                  </a:cubicBezTo>
                  <a:cubicBezTo>
                    <a:pt x="9" y="0"/>
                    <a:pt x="14" y="1"/>
                    <a:pt x="16" y="5"/>
                  </a:cubicBezTo>
                  <a:cubicBezTo>
                    <a:pt x="18" y="9"/>
                    <a:pt x="17" y="14"/>
                    <a:pt x="13"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9" name="Oval 24"/>
            <p:cNvSpPr>
              <a:spLocks noChangeArrowheads="1"/>
            </p:cNvSpPr>
            <p:nvPr/>
          </p:nvSpPr>
          <p:spPr bwMode="auto">
            <a:xfrm>
              <a:off x="2042" y="3767"/>
              <a:ext cx="55" cy="52"/>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0" name="Freeform 25"/>
            <p:cNvSpPr>
              <a:spLocks/>
            </p:cNvSpPr>
            <p:nvPr/>
          </p:nvSpPr>
          <p:spPr bwMode="auto">
            <a:xfrm>
              <a:off x="1421" y="3142"/>
              <a:ext cx="892" cy="238"/>
            </a:xfrm>
            <a:custGeom>
              <a:avLst/>
              <a:gdLst>
                <a:gd name="T0" fmla="*/ 0 w 260"/>
                <a:gd name="T1" fmla="*/ 69 h 69"/>
                <a:gd name="T2" fmla="*/ 260 w 260"/>
                <a:gd name="T3" fmla="*/ 69 h 69"/>
                <a:gd name="T4" fmla="*/ 227 w 260"/>
                <a:gd name="T5" fmla="*/ 0 h 69"/>
                <a:gd name="T6" fmla="*/ 39 w 260"/>
                <a:gd name="T7" fmla="*/ 0 h 69"/>
                <a:gd name="T8" fmla="*/ 0 w 260"/>
                <a:gd name="T9" fmla="*/ 69 h 69"/>
              </a:gdLst>
              <a:ahLst/>
              <a:cxnLst>
                <a:cxn ang="0">
                  <a:pos x="T0" y="T1"/>
                </a:cxn>
                <a:cxn ang="0">
                  <a:pos x="T2" y="T3"/>
                </a:cxn>
                <a:cxn ang="0">
                  <a:pos x="T4" y="T5"/>
                </a:cxn>
                <a:cxn ang="0">
                  <a:pos x="T6" y="T7"/>
                </a:cxn>
                <a:cxn ang="0">
                  <a:pos x="T8" y="T9"/>
                </a:cxn>
              </a:cxnLst>
              <a:rect l="0" t="0" r="r" b="b"/>
              <a:pathLst>
                <a:path w="260" h="69">
                  <a:moveTo>
                    <a:pt x="0" y="69"/>
                  </a:moveTo>
                  <a:cubicBezTo>
                    <a:pt x="260" y="69"/>
                    <a:pt x="260" y="69"/>
                    <a:pt x="260" y="69"/>
                  </a:cubicBezTo>
                  <a:cubicBezTo>
                    <a:pt x="260" y="69"/>
                    <a:pt x="260" y="30"/>
                    <a:pt x="227" y="0"/>
                  </a:cubicBezTo>
                  <a:cubicBezTo>
                    <a:pt x="226" y="1"/>
                    <a:pt x="39" y="0"/>
                    <a:pt x="39" y="0"/>
                  </a:cubicBezTo>
                  <a:cubicBezTo>
                    <a:pt x="39" y="0"/>
                    <a:pt x="10" y="44"/>
                    <a:pt x="0" y="69"/>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1" name="Freeform 26"/>
            <p:cNvSpPr>
              <a:spLocks/>
            </p:cNvSpPr>
            <p:nvPr/>
          </p:nvSpPr>
          <p:spPr bwMode="auto">
            <a:xfrm>
              <a:off x="1250" y="3142"/>
              <a:ext cx="278" cy="238"/>
            </a:xfrm>
            <a:custGeom>
              <a:avLst/>
              <a:gdLst>
                <a:gd name="T0" fmla="*/ 0 w 81"/>
                <a:gd name="T1" fmla="*/ 69 h 69"/>
                <a:gd name="T2" fmla="*/ 33 w 81"/>
                <a:gd name="T3" fmla="*/ 69 h 69"/>
                <a:gd name="T4" fmla="*/ 81 w 81"/>
                <a:gd name="T5" fmla="*/ 0 h 69"/>
                <a:gd name="T6" fmla="*/ 54 w 81"/>
                <a:gd name="T7" fmla="*/ 0 h 69"/>
                <a:gd name="T8" fmla="*/ 0 w 81"/>
                <a:gd name="T9" fmla="*/ 69 h 69"/>
              </a:gdLst>
              <a:ahLst/>
              <a:cxnLst>
                <a:cxn ang="0">
                  <a:pos x="T0" y="T1"/>
                </a:cxn>
                <a:cxn ang="0">
                  <a:pos x="T2" y="T3"/>
                </a:cxn>
                <a:cxn ang="0">
                  <a:pos x="T4" y="T5"/>
                </a:cxn>
                <a:cxn ang="0">
                  <a:pos x="T6" y="T7"/>
                </a:cxn>
                <a:cxn ang="0">
                  <a:pos x="T8" y="T9"/>
                </a:cxn>
              </a:cxnLst>
              <a:rect l="0" t="0" r="r" b="b"/>
              <a:pathLst>
                <a:path w="81" h="69">
                  <a:moveTo>
                    <a:pt x="0" y="69"/>
                  </a:moveTo>
                  <a:cubicBezTo>
                    <a:pt x="33" y="69"/>
                    <a:pt x="33" y="69"/>
                    <a:pt x="33" y="69"/>
                  </a:cubicBezTo>
                  <a:cubicBezTo>
                    <a:pt x="81" y="0"/>
                    <a:pt x="81" y="0"/>
                    <a:pt x="81" y="0"/>
                  </a:cubicBezTo>
                  <a:cubicBezTo>
                    <a:pt x="54" y="0"/>
                    <a:pt x="54" y="0"/>
                    <a:pt x="54" y="0"/>
                  </a:cubicBezTo>
                  <a:cubicBezTo>
                    <a:pt x="54" y="0"/>
                    <a:pt x="15" y="32"/>
                    <a:pt x="0" y="69"/>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2" name="Line 27"/>
            <p:cNvSpPr>
              <a:spLocks noChangeShapeType="1"/>
            </p:cNvSpPr>
            <p:nvPr/>
          </p:nvSpPr>
          <p:spPr bwMode="auto">
            <a:xfrm flipH="1">
              <a:off x="1853" y="3139"/>
              <a:ext cx="24" cy="259"/>
            </a:xfrm>
            <a:prstGeom prst="line">
              <a:avLst/>
            </a:prstGeom>
            <a:noFill/>
            <a:ln w="2698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3" name="Line 28"/>
            <p:cNvSpPr>
              <a:spLocks noChangeShapeType="1"/>
            </p:cNvSpPr>
            <p:nvPr/>
          </p:nvSpPr>
          <p:spPr bwMode="auto">
            <a:xfrm flipV="1">
              <a:off x="2224" y="2994"/>
              <a:ext cx="178" cy="107"/>
            </a:xfrm>
            <a:prstGeom prst="line">
              <a:avLst/>
            </a:prstGeom>
            <a:noFill/>
            <a:ln w="1587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4" name="Freeform 29"/>
            <p:cNvSpPr>
              <a:spLocks/>
            </p:cNvSpPr>
            <p:nvPr/>
          </p:nvSpPr>
          <p:spPr bwMode="auto">
            <a:xfrm>
              <a:off x="1345" y="3322"/>
              <a:ext cx="86" cy="120"/>
            </a:xfrm>
            <a:custGeom>
              <a:avLst/>
              <a:gdLst>
                <a:gd name="T0" fmla="*/ 25 w 25"/>
                <a:gd name="T1" fmla="*/ 0 h 35"/>
                <a:gd name="T2" fmla="*/ 18 w 25"/>
                <a:gd name="T3" fmla="*/ 0 h 35"/>
                <a:gd name="T4" fmla="*/ 0 w 25"/>
                <a:gd name="T5" fmla="*/ 17 h 35"/>
                <a:gd name="T6" fmla="*/ 18 w 25"/>
                <a:gd name="T7" fmla="*/ 35 h 35"/>
                <a:gd name="T8" fmla="*/ 25 w 25"/>
                <a:gd name="T9" fmla="*/ 35 h 35"/>
                <a:gd name="T10" fmla="*/ 25 w 25"/>
                <a:gd name="T11" fmla="*/ 0 h 35"/>
              </a:gdLst>
              <a:ahLst/>
              <a:cxnLst>
                <a:cxn ang="0">
                  <a:pos x="T0" y="T1"/>
                </a:cxn>
                <a:cxn ang="0">
                  <a:pos x="T2" y="T3"/>
                </a:cxn>
                <a:cxn ang="0">
                  <a:pos x="T4" y="T5"/>
                </a:cxn>
                <a:cxn ang="0">
                  <a:pos x="T6" y="T7"/>
                </a:cxn>
                <a:cxn ang="0">
                  <a:pos x="T8" y="T9"/>
                </a:cxn>
                <a:cxn ang="0">
                  <a:pos x="T10" y="T11"/>
                </a:cxn>
              </a:cxnLst>
              <a:rect l="0" t="0" r="r" b="b"/>
              <a:pathLst>
                <a:path w="25" h="35">
                  <a:moveTo>
                    <a:pt x="25" y="0"/>
                  </a:moveTo>
                  <a:cubicBezTo>
                    <a:pt x="18" y="0"/>
                    <a:pt x="18" y="0"/>
                    <a:pt x="18" y="0"/>
                  </a:cubicBezTo>
                  <a:cubicBezTo>
                    <a:pt x="8" y="0"/>
                    <a:pt x="0" y="8"/>
                    <a:pt x="0" y="17"/>
                  </a:cubicBezTo>
                  <a:cubicBezTo>
                    <a:pt x="0" y="27"/>
                    <a:pt x="8" y="35"/>
                    <a:pt x="18" y="35"/>
                  </a:cubicBezTo>
                  <a:cubicBezTo>
                    <a:pt x="25" y="35"/>
                    <a:pt x="25" y="35"/>
                    <a:pt x="25" y="35"/>
                  </a:cubicBezTo>
                  <a:lnTo>
                    <a:pt x="2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5" name="Freeform 30"/>
            <p:cNvSpPr>
              <a:spLocks/>
            </p:cNvSpPr>
            <p:nvPr/>
          </p:nvSpPr>
          <p:spPr bwMode="auto">
            <a:xfrm>
              <a:off x="2392" y="3636"/>
              <a:ext cx="75" cy="120"/>
            </a:xfrm>
            <a:custGeom>
              <a:avLst/>
              <a:gdLst>
                <a:gd name="T0" fmla="*/ 22 w 22"/>
                <a:gd name="T1" fmla="*/ 24 h 35"/>
                <a:gd name="T2" fmla="*/ 11 w 22"/>
                <a:gd name="T3" fmla="*/ 35 h 35"/>
                <a:gd name="T4" fmla="*/ 11 w 22"/>
                <a:gd name="T5" fmla="*/ 35 h 35"/>
                <a:gd name="T6" fmla="*/ 0 w 22"/>
                <a:gd name="T7" fmla="*/ 24 h 35"/>
                <a:gd name="T8" fmla="*/ 0 w 22"/>
                <a:gd name="T9" fmla="*/ 11 h 35"/>
                <a:gd name="T10" fmla="*/ 11 w 22"/>
                <a:gd name="T11" fmla="*/ 0 h 35"/>
                <a:gd name="T12" fmla="*/ 11 w 22"/>
                <a:gd name="T13" fmla="*/ 0 h 35"/>
                <a:gd name="T14" fmla="*/ 22 w 22"/>
                <a:gd name="T15" fmla="*/ 11 h 35"/>
                <a:gd name="T16" fmla="*/ 22 w 22"/>
                <a:gd name="T1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5">
                  <a:moveTo>
                    <a:pt x="22" y="24"/>
                  </a:moveTo>
                  <a:cubicBezTo>
                    <a:pt x="22" y="30"/>
                    <a:pt x="17" y="35"/>
                    <a:pt x="11" y="35"/>
                  </a:cubicBezTo>
                  <a:cubicBezTo>
                    <a:pt x="11" y="35"/>
                    <a:pt x="11" y="35"/>
                    <a:pt x="11" y="35"/>
                  </a:cubicBezTo>
                  <a:cubicBezTo>
                    <a:pt x="5" y="35"/>
                    <a:pt x="0" y="30"/>
                    <a:pt x="0" y="24"/>
                  </a:cubicBezTo>
                  <a:cubicBezTo>
                    <a:pt x="0" y="11"/>
                    <a:pt x="0" y="11"/>
                    <a:pt x="0" y="11"/>
                  </a:cubicBezTo>
                  <a:cubicBezTo>
                    <a:pt x="0" y="5"/>
                    <a:pt x="5" y="0"/>
                    <a:pt x="11" y="0"/>
                  </a:cubicBezTo>
                  <a:cubicBezTo>
                    <a:pt x="11" y="0"/>
                    <a:pt x="11" y="0"/>
                    <a:pt x="11" y="0"/>
                  </a:cubicBezTo>
                  <a:cubicBezTo>
                    <a:pt x="17" y="0"/>
                    <a:pt x="22" y="5"/>
                    <a:pt x="22" y="11"/>
                  </a:cubicBezTo>
                  <a:lnTo>
                    <a:pt x="22" y="2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6" name="Freeform 31"/>
            <p:cNvSpPr>
              <a:spLocks/>
            </p:cNvSpPr>
            <p:nvPr/>
          </p:nvSpPr>
          <p:spPr bwMode="auto">
            <a:xfrm>
              <a:off x="799" y="3636"/>
              <a:ext cx="48" cy="34"/>
            </a:xfrm>
            <a:custGeom>
              <a:avLst/>
              <a:gdLst>
                <a:gd name="T0" fmla="*/ 4 w 14"/>
                <a:gd name="T1" fmla="*/ 10 h 10"/>
                <a:gd name="T2" fmla="*/ 0 w 14"/>
                <a:gd name="T3" fmla="*/ 5 h 10"/>
                <a:gd name="T4" fmla="*/ 0 w 14"/>
                <a:gd name="T5" fmla="*/ 5 h 10"/>
                <a:gd name="T6" fmla="*/ 4 w 14"/>
                <a:gd name="T7" fmla="*/ 0 h 10"/>
                <a:gd name="T8" fmla="*/ 10 w 14"/>
                <a:gd name="T9" fmla="*/ 0 h 10"/>
                <a:gd name="T10" fmla="*/ 14 w 14"/>
                <a:gd name="T11" fmla="*/ 5 h 10"/>
                <a:gd name="T12" fmla="*/ 14 w 14"/>
                <a:gd name="T13" fmla="*/ 5 h 10"/>
                <a:gd name="T14" fmla="*/ 10 w 14"/>
                <a:gd name="T15" fmla="*/ 10 h 10"/>
                <a:gd name="T16" fmla="*/ 4 w 14"/>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0">
                  <a:moveTo>
                    <a:pt x="4" y="10"/>
                  </a:moveTo>
                  <a:cubicBezTo>
                    <a:pt x="2" y="10"/>
                    <a:pt x="0" y="8"/>
                    <a:pt x="0" y="5"/>
                  </a:cubicBezTo>
                  <a:cubicBezTo>
                    <a:pt x="0" y="5"/>
                    <a:pt x="0" y="5"/>
                    <a:pt x="0" y="5"/>
                  </a:cubicBezTo>
                  <a:cubicBezTo>
                    <a:pt x="0" y="2"/>
                    <a:pt x="2" y="0"/>
                    <a:pt x="4" y="0"/>
                  </a:cubicBezTo>
                  <a:cubicBezTo>
                    <a:pt x="10" y="0"/>
                    <a:pt x="10" y="0"/>
                    <a:pt x="10" y="0"/>
                  </a:cubicBezTo>
                  <a:cubicBezTo>
                    <a:pt x="12" y="0"/>
                    <a:pt x="14" y="2"/>
                    <a:pt x="14" y="5"/>
                  </a:cubicBezTo>
                  <a:cubicBezTo>
                    <a:pt x="14" y="5"/>
                    <a:pt x="14" y="5"/>
                    <a:pt x="14" y="5"/>
                  </a:cubicBezTo>
                  <a:cubicBezTo>
                    <a:pt x="14" y="8"/>
                    <a:pt x="12" y="10"/>
                    <a:pt x="10" y="10"/>
                  </a:cubicBezTo>
                  <a:lnTo>
                    <a:pt x="4" y="1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7" name="Freeform 32"/>
            <p:cNvSpPr>
              <a:spLocks/>
            </p:cNvSpPr>
            <p:nvPr/>
          </p:nvSpPr>
          <p:spPr bwMode="auto">
            <a:xfrm>
              <a:off x="700" y="3577"/>
              <a:ext cx="61" cy="152"/>
            </a:xfrm>
            <a:custGeom>
              <a:avLst/>
              <a:gdLst>
                <a:gd name="T0" fmla="*/ 2 w 18"/>
                <a:gd name="T1" fmla="*/ 0 h 44"/>
                <a:gd name="T2" fmla="*/ 2 w 18"/>
                <a:gd name="T3" fmla="*/ 44 h 44"/>
                <a:gd name="T4" fmla="*/ 18 w 18"/>
                <a:gd name="T5" fmla="*/ 22 h 44"/>
                <a:gd name="T6" fmla="*/ 2 w 18"/>
                <a:gd name="T7" fmla="*/ 0 h 44"/>
              </a:gdLst>
              <a:ahLst/>
              <a:cxnLst>
                <a:cxn ang="0">
                  <a:pos x="T0" y="T1"/>
                </a:cxn>
                <a:cxn ang="0">
                  <a:pos x="T2" y="T3"/>
                </a:cxn>
                <a:cxn ang="0">
                  <a:pos x="T4" y="T5"/>
                </a:cxn>
                <a:cxn ang="0">
                  <a:pos x="T6" y="T7"/>
                </a:cxn>
              </a:cxnLst>
              <a:rect l="0" t="0" r="r" b="b"/>
              <a:pathLst>
                <a:path w="18" h="44">
                  <a:moveTo>
                    <a:pt x="2" y="0"/>
                  </a:moveTo>
                  <a:cubicBezTo>
                    <a:pt x="0" y="17"/>
                    <a:pt x="1" y="33"/>
                    <a:pt x="2" y="44"/>
                  </a:cubicBezTo>
                  <a:cubicBezTo>
                    <a:pt x="11" y="41"/>
                    <a:pt x="18" y="32"/>
                    <a:pt x="18" y="22"/>
                  </a:cubicBezTo>
                  <a:cubicBezTo>
                    <a:pt x="18" y="12"/>
                    <a:pt x="11" y="3"/>
                    <a:pt x="2" y="0"/>
                  </a:cubicBezTo>
                  <a:close/>
                </a:path>
              </a:pathLst>
            </a:custGeom>
            <a:solidFill>
              <a:srgbClr val="FCE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8" name="Freeform 33"/>
            <p:cNvSpPr>
              <a:spLocks/>
            </p:cNvSpPr>
            <p:nvPr/>
          </p:nvSpPr>
          <p:spPr bwMode="auto">
            <a:xfrm>
              <a:off x="2340" y="3380"/>
              <a:ext cx="83" cy="187"/>
            </a:xfrm>
            <a:custGeom>
              <a:avLst/>
              <a:gdLst>
                <a:gd name="T0" fmla="*/ 0 w 24"/>
                <a:gd name="T1" fmla="*/ 0 h 54"/>
                <a:gd name="T2" fmla="*/ 8 w 24"/>
                <a:gd name="T3" fmla="*/ 54 h 54"/>
                <a:gd name="T4" fmla="*/ 24 w 24"/>
                <a:gd name="T5" fmla="*/ 54 h 54"/>
                <a:gd name="T6" fmla="*/ 13 w 24"/>
                <a:gd name="T7" fmla="*/ 0 h 54"/>
                <a:gd name="T8" fmla="*/ 0 w 24"/>
                <a:gd name="T9" fmla="*/ 0 h 54"/>
              </a:gdLst>
              <a:ahLst/>
              <a:cxnLst>
                <a:cxn ang="0">
                  <a:pos x="T0" y="T1"/>
                </a:cxn>
                <a:cxn ang="0">
                  <a:pos x="T2" y="T3"/>
                </a:cxn>
                <a:cxn ang="0">
                  <a:pos x="T4" y="T5"/>
                </a:cxn>
                <a:cxn ang="0">
                  <a:pos x="T6" y="T7"/>
                </a:cxn>
                <a:cxn ang="0">
                  <a:pos x="T8" y="T9"/>
                </a:cxn>
              </a:cxnLst>
              <a:rect l="0" t="0" r="r" b="b"/>
              <a:pathLst>
                <a:path w="24" h="54">
                  <a:moveTo>
                    <a:pt x="0" y="0"/>
                  </a:moveTo>
                  <a:cubicBezTo>
                    <a:pt x="6" y="29"/>
                    <a:pt x="8" y="54"/>
                    <a:pt x="8" y="54"/>
                  </a:cubicBezTo>
                  <a:cubicBezTo>
                    <a:pt x="24" y="54"/>
                    <a:pt x="24" y="54"/>
                    <a:pt x="24" y="54"/>
                  </a:cubicBezTo>
                  <a:cubicBezTo>
                    <a:pt x="21" y="35"/>
                    <a:pt x="18" y="17"/>
                    <a:pt x="13" y="0"/>
                  </a:cubicBezTo>
                  <a:cubicBezTo>
                    <a:pt x="9" y="0"/>
                    <a:pt x="5" y="0"/>
                    <a:pt x="0"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spTree>
    <p:extLst>
      <p:ext uri="{BB962C8B-B14F-4D97-AF65-F5344CB8AC3E}">
        <p14:creationId xmlns:p14="http://schemas.microsoft.com/office/powerpoint/2010/main" val="30937859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4327 -4.06264E-6 L -1.71305E-6 -4.06264E-6 " pathEditMode="relative" rAng="0" ptsTypes="AA">
                                      <p:cBhvr>
                                        <p:cTn id="9" dur="800" fill="hold"/>
                                        <p:tgtEl>
                                          <p:spTgt spid="3"/>
                                        </p:tgtEl>
                                        <p:attrNameLst>
                                          <p:attrName>ppt_x</p:attrName>
                                          <p:attrName>ppt_y</p:attrName>
                                        </p:attrNameLst>
                                      </p:cBhvr>
                                      <p:rCtr x="-2170" y="0"/>
                                    </p:animMotion>
                                  </p:childTnLst>
                                </p:cTn>
                              </p:par>
                              <p:par>
                                <p:cTn id="10" presetID="2" presetClass="entr" presetSubtype="8" decel="100000" fill="hold" nodeType="withEffect">
                                  <p:stCondLst>
                                    <p:cond delay="250"/>
                                  </p:stCondLst>
                                  <p:childTnLst>
                                    <p:set>
                                      <p:cBhvr>
                                        <p:cTn id="11" dur="1" fill="hold">
                                          <p:stCondLst>
                                            <p:cond delay="0"/>
                                          </p:stCondLst>
                                        </p:cTn>
                                        <p:tgtEl>
                                          <p:spTgt spid="155"/>
                                        </p:tgtEl>
                                        <p:attrNameLst>
                                          <p:attrName>style.visibility</p:attrName>
                                        </p:attrNameLst>
                                      </p:cBhvr>
                                      <p:to>
                                        <p:strVal val="visible"/>
                                      </p:to>
                                    </p:set>
                                    <p:anim calcmode="lin" valueType="num">
                                      <p:cBhvr additive="base">
                                        <p:cTn id="12" dur="750" fill="hold"/>
                                        <p:tgtEl>
                                          <p:spTgt spid="155"/>
                                        </p:tgtEl>
                                        <p:attrNameLst>
                                          <p:attrName>ppt_x</p:attrName>
                                        </p:attrNameLst>
                                      </p:cBhvr>
                                      <p:tavLst>
                                        <p:tav tm="0">
                                          <p:val>
                                            <p:strVal val="0-#ppt_w/2"/>
                                          </p:val>
                                        </p:tav>
                                        <p:tav tm="100000">
                                          <p:val>
                                            <p:strVal val="#ppt_x"/>
                                          </p:val>
                                        </p:tav>
                                      </p:tavLst>
                                    </p:anim>
                                    <p:anim calcmode="lin" valueType="num">
                                      <p:cBhvr additive="base">
                                        <p:cTn id="13" dur="750" fill="hold"/>
                                        <p:tgtEl>
                                          <p:spTgt spid="155"/>
                                        </p:tgtEl>
                                        <p:attrNameLst>
                                          <p:attrName>ppt_y</p:attrName>
                                        </p:attrNameLst>
                                      </p:cBhvr>
                                      <p:tavLst>
                                        <p:tav tm="0">
                                          <p:val>
                                            <p:strVal val="#ppt_y"/>
                                          </p:val>
                                        </p:tav>
                                        <p:tav tm="100000">
                                          <p:val>
                                            <p:strVal val="#ppt_y"/>
                                          </p:val>
                                        </p:tav>
                                      </p:tavLst>
                                    </p:anim>
                                  </p:childTnLst>
                                </p:cTn>
                              </p:par>
                              <p:par>
                                <p:cTn id="14" presetID="2" presetClass="entr" presetSubtype="8" decel="100000" fill="hold" nodeType="withEffect">
                                  <p:stCondLst>
                                    <p:cond delay="350"/>
                                  </p:stCondLst>
                                  <p:childTnLst>
                                    <p:set>
                                      <p:cBhvr>
                                        <p:cTn id="15" dur="1" fill="hold">
                                          <p:stCondLst>
                                            <p:cond delay="0"/>
                                          </p:stCondLst>
                                        </p:cTn>
                                        <p:tgtEl>
                                          <p:spTgt spid="133"/>
                                        </p:tgtEl>
                                        <p:attrNameLst>
                                          <p:attrName>style.visibility</p:attrName>
                                        </p:attrNameLst>
                                      </p:cBhvr>
                                      <p:to>
                                        <p:strVal val="visible"/>
                                      </p:to>
                                    </p:set>
                                    <p:anim calcmode="lin" valueType="num">
                                      <p:cBhvr additive="base">
                                        <p:cTn id="16" dur="750" fill="hold"/>
                                        <p:tgtEl>
                                          <p:spTgt spid="133"/>
                                        </p:tgtEl>
                                        <p:attrNameLst>
                                          <p:attrName>ppt_x</p:attrName>
                                        </p:attrNameLst>
                                      </p:cBhvr>
                                      <p:tavLst>
                                        <p:tav tm="0">
                                          <p:val>
                                            <p:strVal val="0-#ppt_w/2"/>
                                          </p:val>
                                        </p:tav>
                                        <p:tav tm="100000">
                                          <p:val>
                                            <p:strVal val="#ppt_x"/>
                                          </p:val>
                                        </p:tav>
                                      </p:tavLst>
                                    </p:anim>
                                    <p:anim calcmode="lin" valueType="num">
                                      <p:cBhvr additive="base">
                                        <p:cTn id="17" dur="750" fill="hold"/>
                                        <p:tgtEl>
                                          <p:spTgt spid="133"/>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250"/>
                                  </p:stCondLst>
                                  <p:childTnLst>
                                    <p:set>
                                      <p:cBhvr>
                                        <p:cTn id="19" dur="1" fill="hold">
                                          <p:stCondLst>
                                            <p:cond delay="0"/>
                                          </p:stCondLst>
                                        </p:cTn>
                                        <p:tgtEl>
                                          <p:spTgt spid="151"/>
                                        </p:tgtEl>
                                        <p:attrNameLst>
                                          <p:attrName>style.visibility</p:attrName>
                                        </p:attrNameLst>
                                      </p:cBhvr>
                                      <p:to>
                                        <p:strVal val="visible"/>
                                      </p:to>
                                    </p:set>
                                    <p:anim calcmode="lin" valueType="num">
                                      <p:cBhvr additive="base">
                                        <p:cTn id="20" dur="1250" fill="hold"/>
                                        <p:tgtEl>
                                          <p:spTgt spid="151"/>
                                        </p:tgtEl>
                                        <p:attrNameLst>
                                          <p:attrName>ppt_x</p:attrName>
                                        </p:attrNameLst>
                                      </p:cBhvr>
                                      <p:tavLst>
                                        <p:tav tm="0">
                                          <p:val>
                                            <p:strVal val="0-#ppt_w/2"/>
                                          </p:val>
                                        </p:tav>
                                        <p:tav tm="100000">
                                          <p:val>
                                            <p:strVal val="#ppt_x"/>
                                          </p:val>
                                        </p:tav>
                                      </p:tavLst>
                                    </p:anim>
                                    <p:anim calcmode="lin" valueType="num">
                                      <p:cBhvr additive="base">
                                        <p:cTn id="21" dur="1250" fill="hold"/>
                                        <p:tgtEl>
                                          <p:spTgt spid="151"/>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35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750" fill="hold"/>
                                        <p:tgtEl>
                                          <p:spTgt spid="14"/>
                                        </p:tgtEl>
                                        <p:attrNameLst>
                                          <p:attrName>ppt_x</p:attrName>
                                        </p:attrNameLst>
                                      </p:cBhvr>
                                      <p:tavLst>
                                        <p:tav tm="0">
                                          <p:val>
                                            <p:strVal val="0-#ppt_w/2"/>
                                          </p:val>
                                        </p:tav>
                                        <p:tav tm="100000">
                                          <p:val>
                                            <p:strVal val="#ppt_x"/>
                                          </p:val>
                                        </p:tav>
                                      </p:tavLst>
                                    </p:anim>
                                    <p:anim calcmode="lin" valueType="num">
                                      <p:cBhvr additive="base">
                                        <p:cTn id="25" dur="75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8" decel="100000" fill="hold" nodeType="withEffect">
                                  <p:stCondLst>
                                    <p:cond delay="50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1000" fill="hold"/>
                                        <p:tgtEl>
                                          <p:spTgt spid="2"/>
                                        </p:tgtEl>
                                        <p:attrNameLst>
                                          <p:attrName>ppt_x</p:attrName>
                                        </p:attrNameLst>
                                      </p:cBhvr>
                                      <p:tavLst>
                                        <p:tav tm="0">
                                          <p:val>
                                            <p:strVal val="0-#ppt_w/2"/>
                                          </p:val>
                                        </p:tav>
                                        <p:tav tm="100000">
                                          <p:val>
                                            <p:strVal val="#ppt_x"/>
                                          </p:val>
                                        </p:tav>
                                      </p:tavLst>
                                    </p:anim>
                                    <p:anim calcmode="lin" valueType="num">
                                      <p:cBhvr additive="base">
                                        <p:cTn id="29" dur="1000" fill="hold"/>
                                        <p:tgtEl>
                                          <p:spTgt spid="2"/>
                                        </p:tgtEl>
                                        <p:attrNameLst>
                                          <p:attrName>ppt_y</p:attrName>
                                        </p:attrNameLst>
                                      </p:cBhvr>
                                      <p:tavLst>
                                        <p:tav tm="0">
                                          <p:val>
                                            <p:strVal val="#ppt_y"/>
                                          </p:val>
                                        </p:tav>
                                        <p:tav tm="100000">
                                          <p:val>
                                            <p:strVal val="#ppt_y"/>
                                          </p:val>
                                        </p:tav>
                                      </p:tavLst>
                                    </p:anim>
                                  </p:childTnLst>
                                </p:cTn>
                              </p:par>
                              <p:par>
                                <p:cTn id="30" presetID="2" presetClass="entr" presetSubtype="8" decel="100000" fill="hold" nodeType="withEffect">
                                  <p:stCondLst>
                                    <p:cond delay="100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850" fill="hold"/>
                                        <p:tgtEl>
                                          <p:spTgt spid="30"/>
                                        </p:tgtEl>
                                        <p:attrNameLst>
                                          <p:attrName>ppt_x</p:attrName>
                                        </p:attrNameLst>
                                      </p:cBhvr>
                                      <p:tavLst>
                                        <p:tav tm="0">
                                          <p:val>
                                            <p:strVal val="0-#ppt_w/2"/>
                                          </p:val>
                                        </p:tav>
                                        <p:tav tm="100000">
                                          <p:val>
                                            <p:strVal val="#ppt_x"/>
                                          </p:val>
                                        </p:tav>
                                      </p:tavLst>
                                    </p:anim>
                                    <p:anim calcmode="lin" valueType="num">
                                      <p:cBhvr additive="base">
                                        <p:cTn id="33" dur="85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850"/>
                                  </p:stCondLst>
                                  <p:childTnLst>
                                    <p:set>
                                      <p:cBhvr>
                                        <p:cTn id="35" dur="1" fill="hold">
                                          <p:stCondLst>
                                            <p:cond delay="0"/>
                                          </p:stCondLst>
                                        </p:cTn>
                                        <p:tgtEl>
                                          <p:spTgt spid="132"/>
                                        </p:tgtEl>
                                        <p:attrNameLst>
                                          <p:attrName>style.visibility</p:attrName>
                                        </p:attrNameLst>
                                      </p:cBhvr>
                                      <p:to>
                                        <p:strVal val="visible"/>
                                      </p:to>
                                    </p:set>
                                    <p:anim calcmode="lin" valueType="num">
                                      <p:cBhvr additive="base">
                                        <p:cTn id="36" dur="1250" fill="hold"/>
                                        <p:tgtEl>
                                          <p:spTgt spid="132"/>
                                        </p:tgtEl>
                                        <p:attrNameLst>
                                          <p:attrName>ppt_x</p:attrName>
                                        </p:attrNameLst>
                                      </p:cBhvr>
                                      <p:tavLst>
                                        <p:tav tm="0">
                                          <p:val>
                                            <p:strVal val="0-#ppt_w/2"/>
                                          </p:val>
                                        </p:tav>
                                        <p:tav tm="100000">
                                          <p:val>
                                            <p:strVal val="#ppt_x"/>
                                          </p:val>
                                        </p:tav>
                                      </p:tavLst>
                                    </p:anim>
                                    <p:anim calcmode="lin" valueType="num">
                                      <p:cBhvr additive="base">
                                        <p:cTn id="37" dur="1250" fill="hold"/>
                                        <p:tgtEl>
                                          <p:spTgt spid="1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9932"/>
            <a:ext cx="12191999" cy="6877863"/>
          </a:xfrm>
          <a:prstGeom prst="rect">
            <a:avLst/>
          </a:prstGeom>
        </p:spPr>
      </p:pic>
    </p:spTree>
    <p:extLst>
      <p:ext uri="{BB962C8B-B14F-4D97-AF65-F5344CB8AC3E}">
        <p14:creationId xmlns:p14="http://schemas.microsoft.com/office/powerpoint/2010/main" val="136679238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0" y="487"/>
            <a:ext cx="12192001" cy="18120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nl-NL"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2977189" y="94131"/>
            <a:ext cx="6237623" cy="162477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856" y="2580910"/>
            <a:ext cx="4312288" cy="3104847"/>
          </a:xfrm>
          <a:prstGeom prst="rect">
            <a:avLst/>
          </a:prstGeom>
        </p:spPr>
      </p:pic>
    </p:spTree>
    <p:extLst>
      <p:ext uri="{BB962C8B-B14F-4D97-AF65-F5344CB8AC3E}">
        <p14:creationId xmlns:p14="http://schemas.microsoft.com/office/powerpoint/2010/main" val="250729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294" dirty="0">
                <a:gradFill>
                  <a:gsLst>
                    <a:gs pos="1250">
                      <a:srgbClr val="FFFFFF"/>
                    </a:gs>
                    <a:gs pos="100000">
                      <a:srgbClr val="FFFFFF"/>
                    </a:gs>
                  </a:gsLst>
                  <a:lin ang="5400000" scaled="0"/>
                </a:gradFill>
              </a:rPr>
              <a:t>Pricing</a:t>
            </a:r>
          </a:p>
        </p:txBody>
      </p:sp>
      <p:sp>
        <p:nvSpPr>
          <p:cNvPr id="73" name="TextBox 72"/>
          <p:cNvSpPr txBox="1"/>
          <p:nvPr/>
        </p:nvSpPr>
        <p:spPr>
          <a:xfrm>
            <a:off x="5694170" y="2690327"/>
            <a:ext cx="803661" cy="1022853"/>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a:t>
            </a:r>
            <a:endParaRPr lang="en-US" sz="4705" dirty="0">
              <a:gradFill>
                <a:gsLst>
                  <a:gs pos="2917">
                    <a:srgbClr val="FFFFFF"/>
                  </a:gs>
                  <a:gs pos="30000">
                    <a:srgbClr val="FFFFFF"/>
                  </a:gs>
                </a:gsLst>
                <a:lin ang="5400000" scaled="0"/>
              </a:gradFill>
              <a:latin typeface="Segoe UI Light"/>
            </a:endParaRPr>
          </a:p>
        </p:txBody>
      </p:sp>
      <p:grpSp>
        <p:nvGrpSpPr>
          <p:cNvPr id="10" name="Group 9"/>
          <p:cNvGrpSpPr/>
          <p:nvPr/>
        </p:nvGrpSpPr>
        <p:grpSpPr>
          <a:xfrm>
            <a:off x="7065206" y="2386790"/>
            <a:ext cx="3237901" cy="3240844"/>
            <a:chOff x="8106486" y="2434153"/>
            <a:chExt cx="3302828" cy="3305830"/>
          </a:xfrm>
        </p:grpSpPr>
        <p:sp>
          <p:nvSpPr>
            <p:cNvPr id="75" name="TextBox 74"/>
            <p:cNvSpPr txBox="1"/>
            <p:nvPr/>
          </p:nvSpPr>
          <p:spPr>
            <a:xfrm>
              <a:off x="8106486" y="4447321"/>
              <a:ext cx="3302828" cy="129266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3529" dirty="0">
                  <a:gradFill>
                    <a:gsLst>
                      <a:gs pos="2917">
                        <a:srgbClr val="FFFFFF"/>
                      </a:gs>
                      <a:gs pos="30000">
                        <a:srgbClr val="FFFFFF"/>
                      </a:gs>
                    </a:gsLst>
                    <a:lin ang="5400000" scaled="0"/>
                  </a:gradFill>
                  <a:latin typeface="Segoe UI Light"/>
                </a:rPr>
                <a:t>Windows</a:t>
              </a:r>
              <a:br>
                <a:rPr lang="en-US" sz="3529" dirty="0">
                  <a:gradFill>
                    <a:gsLst>
                      <a:gs pos="2917">
                        <a:srgbClr val="FFFFFF"/>
                      </a:gs>
                      <a:gs pos="30000">
                        <a:srgbClr val="FFFFFF"/>
                      </a:gs>
                    </a:gsLst>
                    <a:lin ang="5400000" scaled="0"/>
                  </a:gradFill>
                  <a:latin typeface="Segoe UI Light"/>
                </a:rPr>
              </a:br>
              <a:r>
                <a:rPr lang="en-US" sz="3529" dirty="0">
                  <a:gradFill>
                    <a:gsLst>
                      <a:gs pos="2917">
                        <a:srgbClr val="FFFFFF"/>
                      </a:gs>
                      <a:gs pos="30000">
                        <a:srgbClr val="FFFFFF"/>
                      </a:gs>
                    </a:gsLst>
                    <a:lin ang="5400000" scaled="0"/>
                  </a:gradFill>
                  <a:latin typeface="Segoe UI Light"/>
                </a:rPr>
                <a:t>available for $0</a:t>
              </a:r>
            </a:p>
          </p:txBody>
        </p:sp>
        <p:sp>
          <p:nvSpPr>
            <p:cNvPr id="9" name="Freeform 5"/>
            <p:cNvSpPr>
              <a:spLocks noEditPoints="1"/>
            </p:cNvSpPr>
            <p:nvPr/>
          </p:nvSpPr>
          <p:spPr bwMode="auto">
            <a:xfrm>
              <a:off x="8911740" y="2434153"/>
              <a:ext cx="1693587" cy="1699636"/>
            </a:xfrm>
            <a:custGeom>
              <a:avLst/>
              <a:gdLst>
                <a:gd name="T0" fmla="*/ 435 w 1064"/>
                <a:gd name="T1" fmla="*/ 980 h 1068"/>
                <a:gd name="T2" fmla="*/ 0 w 1064"/>
                <a:gd name="T3" fmla="*/ 919 h 1068"/>
                <a:gd name="T4" fmla="*/ 0 w 1064"/>
                <a:gd name="T5" fmla="*/ 559 h 1068"/>
                <a:gd name="T6" fmla="*/ 434 w 1064"/>
                <a:gd name="T7" fmla="*/ 561 h 1068"/>
                <a:gd name="T8" fmla="*/ 435 w 1064"/>
                <a:gd name="T9" fmla="*/ 980 h 1068"/>
                <a:gd name="T10" fmla="*/ 0 w 1064"/>
                <a:gd name="T11" fmla="*/ 513 h 1068"/>
                <a:gd name="T12" fmla="*/ 0 w 1064"/>
                <a:gd name="T13" fmla="*/ 157 h 1068"/>
                <a:gd name="T14" fmla="*/ 435 w 1064"/>
                <a:gd name="T15" fmla="*/ 93 h 1068"/>
                <a:gd name="T16" fmla="*/ 435 w 1064"/>
                <a:gd name="T17" fmla="*/ 511 h 1068"/>
                <a:gd name="T18" fmla="*/ 0 w 1064"/>
                <a:gd name="T19" fmla="*/ 513 h 1068"/>
                <a:gd name="T20" fmla="*/ 1064 w 1064"/>
                <a:gd name="T21" fmla="*/ 1068 h 1068"/>
                <a:gd name="T22" fmla="*/ 486 w 1064"/>
                <a:gd name="T23" fmla="*/ 987 h 1068"/>
                <a:gd name="T24" fmla="*/ 486 w 1064"/>
                <a:gd name="T25" fmla="*/ 561 h 1068"/>
                <a:gd name="T26" fmla="*/ 1064 w 1064"/>
                <a:gd name="T27" fmla="*/ 563 h 1068"/>
                <a:gd name="T28" fmla="*/ 1064 w 1064"/>
                <a:gd name="T29" fmla="*/ 1068 h 1068"/>
                <a:gd name="T30" fmla="*/ 487 w 1064"/>
                <a:gd name="T31" fmla="*/ 85 h 1068"/>
                <a:gd name="T32" fmla="*/ 1064 w 1064"/>
                <a:gd name="T33" fmla="*/ 0 h 1068"/>
                <a:gd name="T34" fmla="*/ 1064 w 1064"/>
                <a:gd name="T35" fmla="*/ 509 h 1068"/>
                <a:gd name="T36" fmla="*/ 487 w 1064"/>
                <a:gd name="T37" fmla="*/ 511 h 1068"/>
                <a:gd name="T38" fmla="*/ 487 w 1064"/>
                <a:gd name="T39" fmla="*/ 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39"/>
                    <a:pt x="0" y="919"/>
                  </a:cubicBezTo>
                  <a:cubicBezTo>
                    <a:pt x="0" y="799"/>
                    <a:pt x="0" y="679"/>
                    <a:pt x="0" y="559"/>
                  </a:cubicBezTo>
                  <a:cubicBezTo>
                    <a:pt x="145" y="559"/>
                    <a:pt x="290" y="560"/>
                    <a:pt x="434" y="561"/>
                  </a:cubicBezTo>
                  <a:cubicBezTo>
                    <a:pt x="435" y="564"/>
                    <a:pt x="436" y="975"/>
                    <a:pt x="435" y="980"/>
                  </a:cubicBezTo>
                  <a:close/>
                  <a:moveTo>
                    <a:pt x="0" y="513"/>
                  </a:moveTo>
                  <a:cubicBezTo>
                    <a:pt x="0" y="394"/>
                    <a:pt x="0" y="276"/>
                    <a:pt x="0" y="157"/>
                  </a:cubicBezTo>
                  <a:cubicBezTo>
                    <a:pt x="145" y="136"/>
                    <a:pt x="290" y="114"/>
                    <a:pt x="435" y="93"/>
                  </a:cubicBezTo>
                  <a:cubicBezTo>
                    <a:pt x="435" y="232"/>
                    <a:pt x="435" y="372"/>
                    <a:pt x="435" y="511"/>
                  </a:cubicBezTo>
                  <a:cubicBezTo>
                    <a:pt x="290" y="512"/>
                    <a:pt x="145" y="513"/>
                    <a:pt x="0" y="513"/>
                  </a:cubicBezTo>
                  <a:close/>
                  <a:moveTo>
                    <a:pt x="1064" y="1068"/>
                  </a:moveTo>
                  <a:cubicBezTo>
                    <a:pt x="871" y="1041"/>
                    <a:pt x="679" y="1014"/>
                    <a:pt x="486" y="987"/>
                  </a:cubicBezTo>
                  <a:cubicBezTo>
                    <a:pt x="486" y="845"/>
                    <a:pt x="486" y="703"/>
                    <a:pt x="486" y="561"/>
                  </a:cubicBezTo>
                  <a:cubicBezTo>
                    <a:pt x="679" y="562"/>
                    <a:pt x="871" y="562"/>
                    <a:pt x="1064" y="563"/>
                  </a:cubicBezTo>
                  <a:cubicBezTo>
                    <a:pt x="1064" y="732"/>
                    <a:pt x="1064" y="899"/>
                    <a:pt x="1064" y="1068"/>
                  </a:cubicBezTo>
                  <a:close/>
                  <a:moveTo>
                    <a:pt x="487" y="85"/>
                  </a:moveTo>
                  <a:cubicBezTo>
                    <a:pt x="679" y="57"/>
                    <a:pt x="871" y="28"/>
                    <a:pt x="1064" y="0"/>
                  </a:cubicBezTo>
                  <a:cubicBezTo>
                    <a:pt x="1064" y="170"/>
                    <a:pt x="1064" y="339"/>
                    <a:pt x="1064" y="509"/>
                  </a:cubicBezTo>
                  <a:cubicBezTo>
                    <a:pt x="871" y="510"/>
                    <a:pt x="679" y="510"/>
                    <a:pt x="487" y="511"/>
                  </a:cubicBezTo>
                  <a:cubicBezTo>
                    <a:pt x="486" y="508"/>
                    <a:pt x="486" y="90"/>
                    <a:pt x="487" y="85"/>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baseline="-25000" dirty="0">
                <a:solidFill>
                  <a:srgbClr val="FFFFFF"/>
                </a:solidFill>
                <a:latin typeface="Segoe UI"/>
              </a:endParaRPr>
            </a:p>
          </p:txBody>
        </p:sp>
      </p:grpSp>
      <p:grpSp>
        <p:nvGrpSpPr>
          <p:cNvPr id="2" name="IoT"/>
          <p:cNvGrpSpPr/>
          <p:nvPr/>
        </p:nvGrpSpPr>
        <p:grpSpPr>
          <a:xfrm>
            <a:off x="2401161" y="2386790"/>
            <a:ext cx="2419154" cy="3240844"/>
            <a:chOff x="2449308" y="2434153"/>
            <a:chExt cx="2467663" cy="3305830"/>
          </a:xfrm>
        </p:grpSpPr>
        <p:sp>
          <p:nvSpPr>
            <p:cNvPr id="16" name="Freeform 9"/>
            <p:cNvSpPr>
              <a:spLocks noEditPoints="1"/>
            </p:cNvSpPr>
            <p:nvPr/>
          </p:nvSpPr>
          <p:spPr bwMode="auto">
            <a:xfrm>
              <a:off x="2829666" y="2434153"/>
              <a:ext cx="1698694" cy="1699636"/>
            </a:xfrm>
            <a:custGeom>
              <a:avLst/>
              <a:gdLst>
                <a:gd name="T0" fmla="*/ 2360 w 2524"/>
                <a:gd name="T1" fmla="*/ 251 h 2525"/>
                <a:gd name="T2" fmla="*/ 2274 w 2524"/>
                <a:gd name="T3" fmla="*/ 2361 h 2525"/>
                <a:gd name="T4" fmla="*/ 164 w 2524"/>
                <a:gd name="T5" fmla="*/ 2274 h 2525"/>
                <a:gd name="T6" fmla="*/ 251 w 2524"/>
                <a:gd name="T7" fmla="*/ 164 h 2525"/>
                <a:gd name="T8" fmla="*/ 2274 w 2524"/>
                <a:gd name="T9" fmla="*/ 0 h 2525"/>
                <a:gd name="T10" fmla="*/ 0 w 2524"/>
                <a:gd name="T11" fmla="*/ 251 h 2525"/>
                <a:gd name="T12" fmla="*/ 251 w 2524"/>
                <a:gd name="T13" fmla="*/ 2525 h 2525"/>
                <a:gd name="T14" fmla="*/ 2524 w 2524"/>
                <a:gd name="T15" fmla="*/ 2274 h 2525"/>
                <a:gd name="T16" fmla="*/ 2274 w 2524"/>
                <a:gd name="T17" fmla="*/ 0 h 2525"/>
                <a:gd name="T18" fmla="*/ 1874 w 2524"/>
                <a:gd name="T19" fmla="*/ 2027 h 2525"/>
                <a:gd name="T20" fmla="*/ 1261 w 2524"/>
                <a:gd name="T21" fmla="*/ 2034 h 2525"/>
                <a:gd name="T22" fmla="*/ 574 w 2524"/>
                <a:gd name="T23" fmla="*/ 1991 h 2525"/>
                <a:gd name="T24" fmla="*/ 491 w 2524"/>
                <a:gd name="T25" fmla="*/ 711 h 2525"/>
                <a:gd name="T26" fmla="*/ 717 w 2524"/>
                <a:gd name="T27" fmla="*/ 491 h 2525"/>
                <a:gd name="T28" fmla="*/ 2027 w 2524"/>
                <a:gd name="T29" fmla="*/ 650 h 2525"/>
                <a:gd name="T30" fmla="*/ 2034 w 2524"/>
                <a:gd name="T31" fmla="*/ 1807 h 2525"/>
                <a:gd name="T32" fmla="*/ 763 w 2524"/>
                <a:gd name="T33" fmla="*/ 974 h 2525"/>
                <a:gd name="T34" fmla="*/ 811 w 2524"/>
                <a:gd name="T35" fmla="*/ 1073 h 2525"/>
                <a:gd name="T36" fmla="*/ 763 w 2524"/>
                <a:gd name="T37" fmla="*/ 1442 h 2525"/>
                <a:gd name="T38" fmla="*/ 986 w 2524"/>
                <a:gd name="T39" fmla="*/ 1540 h 2525"/>
                <a:gd name="T40" fmla="*/ 938 w 2524"/>
                <a:gd name="T41" fmla="*/ 1442 h 2525"/>
                <a:gd name="T42" fmla="*/ 986 w 2524"/>
                <a:gd name="T43" fmla="*/ 1073 h 2525"/>
                <a:gd name="T44" fmla="*/ 1468 w 2524"/>
                <a:gd name="T45" fmla="*/ 1333 h 2525"/>
                <a:gd name="T46" fmla="*/ 1253 w 2524"/>
                <a:gd name="T47" fmla="*/ 1126 h 2525"/>
                <a:gd name="T48" fmla="*/ 1031 w 2524"/>
                <a:gd name="T49" fmla="*/ 1340 h 2525"/>
                <a:gd name="T50" fmla="*/ 1247 w 2524"/>
                <a:gd name="T51" fmla="*/ 1550 h 2525"/>
                <a:gd name="T52" fmla="*/ 1468 w 2524"/>
                <a:gd name="T53" fmla="*/ 1333 h 2525"/>
                <a:gd name="T54" fmla="*/ 1387 w 2524"/>
                <a:gd name="T55" fmla="*/ 974 h 2525"/>
                <a:gd name="T56" fmla="*/ 1548 w 2524"/>
                <a:gd name="T57" fmla="*/ 1078 h 2525"/>
                <a:gd name="T58" fmla="*/ 1676 w 2524"/>
                <a:gd name="T59" fmla="*/ 1540 h 2525"/>
                <a:gd name="T60" fmla="*/ 1837 w 2524"/>
                <a:gd name="T61" fmla="*/ 1078 h 2525"/>
                <a:gd name="T62" fmla="*/ 1250 w 2524"/>
                <a:gd name="T63" fmla="*/ 1222 h 2525"/>
                <a:gd name="T64" fmla="*/ 1157 w 2524"/>
                <a:gd name="T65" fmla="*/ 1338 h 2525"/>
                <a:gd name="T66" fmla="*/ 1341 w 2524"/>
                <a:gd name="T67" fmla="*/ 1335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24" h="2525">
                  <a:moveTo>
                    <a:pt x="2274" y="164"/>
                  </a:moveTo>
                  <a:cubicBezTo>
                    <a:pt x="2322" y="164"/>
                    <a:pt x="2360" y="203"/>
                    <a:pt x="2360" y="251"/>
                  </a:cubicBezTo>
                  <a:cubicBezTo>
                    <a:pt x="2360" y="2274"/>
                    <a:pt x="2360" y="2274"/>
                    <a:pt x="2360" y="2274"/>
                  </a:cubicBezTo>
                  <a:cubicBezTo>
                    <a:pt x="2360" y="2322"/>
                    <a:pt x="2322" y="2361"/>
                    <a:pt x="2274" y="2361"/>
                  </a:cubicBezTo>
                  <a:cubicBezTo>
                    <a:pt x="251" y="2361"/>
                    <a:pt x="251" y="2361"/>
                    <a:pt x="251" y="2361"/>
                  </a:cubicBezTo>
                  <a:cubicBezTo>
                    <a:pt x="203" y="2361"/>
                    <a:pt x="164" y="2322"/>
                    <a:pt x="164" y="2274"/>
                  </a:cubicBezTo>
                  <a:cubicBezTo>
                    <a:pt x="164" y="251"/>
                    <a:pt x="164" y="251"/>
                    <a:pt x="164" y="251"/>
                  </a:cubicBezTo>
                  <a:cubicBezTo>
                    <a:pt x="164" y="203"/>
                    <a:pt x="203" y="164"/>
                    <a:pt x="251" y="164"/>
                  </a:cubicBezTo>
                  <a:cubicBezTo>
                    <a:pt x="2274" y="164"/>
                    <a:pt x="2274" y="164"/>
                    <a:pt x="2274" y="164"/>
                  </a:cubicBezTo>
                  <a:moveTo>
                    <a:pt x="2274" y="0"/>
                  </a:moveTo>
                  <a:cubicBezTo>
                    <a:pt x="251" y="0"/>
                    <a:pt x="251" y="0"/>
                    <a:pt x="251" y="0"/>
                  </a:cubicBezTo>
                  <a:cubicBezTo>
                    <a:pt x="113" y="0"/>
                    <a:pt x="0" y="113"/>
                    <a:pt x="0" y="251"/>
                  </a:cubicBezTo>
                  <a:cubicBezTo>
                    <a:pt x="0" y="2274"/>
                    <a:pt x="0" y="2274"/>
                    <a:pt x="0" y="2274"/>
                  </a:cubicBezTo>
                  <a:cubicBezTo>
                    <a:pt x="0" y="2412"/>
                    <a:pt x="113" y="2525"/>
                    <a:pt x="251" y="2525"/>
                  </a:cubicBezTo>
                  <a:cubicBezTo>
                    <a:pt x="2274" y="2525"/>
                    <a:pt x="2274" y="2525"/>
                    <a:pt x="2274" y="2525"/>
                  </a:cubicBezTo>
                  <a:cubicBezTo>
                    <a:pt x="2412" y="2525"/>
                    <a:pt x="2524" y="2412"/>
                    <a:pt x="2524" y="2274"/>
                  </a:cubicBezTo>
                  <a:cubicBezTo>
                    <a:pt x="2524" y="251"/>
                    <a:pt x="2524" y="251"/>
                    <a:pt x="2524" y="251"/>
                  </a:cubicBezTo>
                  <a:cubicBezTo>
                    <a:pt x="2524" y="113"/>
                    <a:pt x="2412" y="0"/>
                    <a:pt x="2274" y="0"/>
                  </a:cubicBezTo>
                  <a:close/>
                  <a:moveTo>
                    <a:pt x="2034" y="1807"/>
                  </a:moveTo>
                  <a:cubicBezTo>
                    <a:pt x="2034" y="1921"/>
                    <a:pt x="1977" y="2000"/>
                    <a:pt x="1874" y="2027"/>
                  </a:cubicBezTo>
                  <a:cubicBezTo>
                    <a:pt x="1851" y="2033"/>
                    <a:pt x="1826" y="2034"/>
                    <a:pt x="1803" y="2034"/>
                  </a:cubicBezTo>
                  <a:cubicBezTo>
                    <a:pt x="1622" y="2034"/>
                    <a:pt x="1442" y="2034"/>
                    <a:pt x="1261" y="2034"/>
                  </a:cubicBezTo>
                  <a:cubicBezTo>
                    <a:pt x="1080" y="2034"/>
                    <a:pt x="898" y="2034"/>
                    <a:pt x="717" y="2034"/>
                  </a:cubicBezTo>
                  <a:cubicBezTo>
                    <a:pt x="665" y="2034"/>
                    <a:pt x="616" y="2024"/>
                    <a:pt x="574" y="1991"/>
                  </a:cubicBezTo>
                  <a:cubicBezTo>
                    <a:pt x="516" y="1947"/>
                    <a:pt x="491" y="1886"/>
                    <a:pt x="490" y="1814"/>
                  </a:cubicBezTo>
                  <a:cubicBezTo>
                    <a:pt x="490" y="1446"/>
                    <a:pt x="490" y="1078"/>
                    <a:pt x="491" y="711"/>
                  </a:cubicBezTo>
                  <a:cubicBezTo>
                    <a:pt x="491" y="603"/>
                    <a:pt x="549" y="526"/>
                    <a:pt x="648" y="499"/>
                  </a:cubicBezTo>
                  <a:cubicBezTo>
                    <a:pt x="670" y="493"/>
                    <a:pt x="694" y="491"/>
                    <a:pt x="717" y="491"/>
                  </a:cubicBezTo>
                  <a:cubicBezTo>
                    <a:pt x="1081" y="491"/>
                    <a:pt x="1444" y="491"/>
                    <a:pt x="1808" y="491"/>
                  </a:cubicBezTo>
                  <a:cubicBezTo>
                    <a:pt x="1921" y="491"/>
                    <a:pt x="1999" y="548"/>
                    <a:pt x="2027" y="650"/>
                  </a:cubicBezTo>
                  <a:cubicBezTo>
                    <a:pt x="2032" y="672"/>
                    <a:pt x="2034" y="695"/>
                    <a:pt x="2034" y="718"/>
                  </a:cubicBezTo>
                  <a:cubicBezTo>
                    <a:pt x="2035" y="1081"/>
                    <a:pt x="2035" y="1444"/>
                    <a:pt x="2034" y="1807"/>
                  </a:cubicBezTo>
                  <a:close/>
                  <a:moveTo>
                    <a:pt x="986" y="974"/>
                  </a:moveTo>
                  <a:cubicBezTo>
                    <a:pt x="763" y="974"/>
                    <a:pt x="763" y="974"/>
                    <a:pt x="763" y="974"/>
                  </a:cubicBezTo>
                  <a:cubicBezTo>
                    <a:pt x="763" y="1073"/>
                    <a:pt x="763" y="1073"/>
                    <a:pt x="763" y="1073"/>
                  </a:cubicBezTo>
                  <a:cubicBezTo>
                    <a:pt x="811" y="1073"/>
                    <a:pt x="811" y="1073"/>
                    <a:pt x="811" y="1073"/>
                  </a:cubicBezTo>
                  <a:cubicBezTo>
                    <a:pt x="811" y="1442"/>
                    <a:pt x="811" y="1442"/>
                    <a:pt x="811" y="1442"/>
                  </a:cubicBezTo>
                  <a:cubicBezTo>
                    <a:pt x="763" y="1442"/>
                    <a:pt x="763" y="1442"/>
                    <a:pt x="763" y="1442"/>
                  </a:cubicBezTo>
                  <a:cubicBezTo>
                    <a:pt x="763" y="1540"/>
                    <a:pt x="763" y="1540"/>
                    <a:pt x="763" y="1540"/>
                  </a:cubicBezTo>
                  <a:cubicBezTo>
                    <a:pt x="986" y="1540"/>
                    <a:pt x="986" y="1540"/>
                    <a:pt x="986" y="1540"/>
                  </a:cubicBezTo>
                  <a:cubicBezTo>
                    <a:pt x="986" y="1442"/>
                    <a:pt x="986" y="1442"/>
                    <a:pt x="986" y="1442"/>
                  </a:cubicBezTo>
                  <a:cubicBezTo>
                    <a:pt x="938" y="1442"/>
                    <a:pt x="938" y="1442"/>
                    <a:pt x="938" y="1442"/>
                  </a:cubicBezTo>
                  <a:cubicBezTo>
                    <a:pt x="938" y="1073"/>
                    <a:pt x="938" y="1073"/>
                    <a:pt x="938" y="1073"/>
                  </a:cubicBezTo>
                  <a:cubicBezTo>
                    <a:pt x="986" y="1073"/>
                    <a:pt x="986" y="1073"/>
                    <a:pt x="986" y="1073"/>
                  </a:cubicBezTo>
                  <a:lnTo>
                    <a:pt x="986" y="974"/>
                  </a:lnTo>
                  <a:close/>
                  <a:moveTo>
                    <a:pt x="1468" y="1333"/>
                  </a:moveTo>
                  <a:cubicBezTo>
                    <a:pt x="1468" y="1271"/>
                    <a:pt x="1449" y="1221"/>
                    <a:pt x="1411" y="1183"/>
                  </a:cubicBezTo>
                  <a:cubicBezTo>
                    <a:pt x="1373" y="1145"/>
                    <a:pt x="1320" y="1126"/>
                    <a:pt x="1253" y="1126"/>
                  </a:cubicBezTo>
                  <a:cubicBezTo>
                    <a:pt x="1185" y="1126"/>
                    <a:pt x="1131" y="1145"/>
                    <a:pt x="1091" y="1183"/>
                  </a:cubicBezTo>
                  <a:cubicBezTo>
                    <a:pt x="1051" y="1221"/>
                    <a:pt x="1031" y="1273"/>
                    <a:pt x="1031" y="1340"/>
                  </a:cubicBezTo>
                  <a:cubicBezTo>
                    <a:pt x="1031" y="1405"/>
                    <a:pt x="1050" y="1456"/>
                    <a:pt x="1088" y="1494"/>
                  </a:cubicBezTo>
                  <a:cubicBezTo>
                    <a:pt x="1127" y="1531"/>
                    <a:pt x="1180" y="1550"/>
                    <a:pt x="1247" y="1550"/>
                  </a:cubicBezTo>
                  <a:cubicBezTo>
                    <a:pt x="1316" y="1550"/>
                    <a:pt x="1370" y="1531"/>
                    <a:pt x="1409" y="1492"/>
                  </a:cubicBezTo>
                  <a:cubicBezTo>
                    <a:pt x="1448" y="1453"/>
                    <a:pt x="1468" y="1400"/>
                    <a:pt x="1468" y="1333"/>
                  </a:cubicBezTo>
                  <a:close/>
                  <a:moveTo>
                    <a:pt x="1837" y="974"/>
                  </a:moveTo>
                  <a:cubicBezTo>
                    <a:pt x="1387" y="974"/>
                    <a:pt x="1387" y="974"/>
                    <a:pt x="1387" y="974"/>
                  </a:cubicBezTo>
                  <a:cubicBezTo>
                    <a:pt x="1387" y="1078"/>
                    <a:pt x="1387" y="1078"/>
                    <a:pt x="1387" y="1078"/>
                  </a:cubicBezTo>
                  <a:cubicBezTo>
                    <a:pt x="1548" y="1078"/>
                    <a:pt x="1548" y="1078"/>
                    <a:pt x="1548" y="1078"/>
                  </a:cubicBezTo>
                  <a:cubicBezTo>
                    <a:pt x="1548" y="1540"/>
                    <a:pt x="1548" y="1540"/>
                    <a:pt x="1548" y="1540"/>
                  </a:cubicBezTo>
                  <a:cubicBezTo>
                    <a:pt x="1676" y="1540"/>
                    <a:pt x="1676" y="1540"/>
                    <a:pt x="1676" y="1540"/>
                  </a:cubicBezTo>
                  <a:cubicBezTo>
                    <a:pt x="1676" y="1078"/>
                    <a:pt x="1676" y="1078"/>
                    <a:pt x="1676" y="1078"/>
                  </a:cubicBezTo>
                  <a:cubicBezTo>
                    <a:pt x="1837" y="1078"/>
                    <a:pt x="1837" y="1078"/>
                    <a:pt x="1837" y="1078"/>
                  </a:cubicBezTo>
                  <a:lnTo>
                    <a:pt x="1837" y="974"/>
                  </a:lnTo>
                  <a:close/>
                  <a:moveTo>
                    <a:pt x="1250" y="1222"/>
                  </a:moveTo>
                  <a:cubicBezTo>
                    <a:pt x="1221" y="1222"/>
                    <a:pt x="1198" y="1232"/>
                    <a:pt x="1182" y="1252"/>
                  </a:cubicBezTo>
                  <a:cubicBezTo>
                    <a:pt x="1165" y="1272"/>
                    <a:pt x="1157" y="1301"/>
                    <a:pt x="1157" y="1338"/>
                  </a:cubicBezTo>
                  <a:cubicBezTo>
                    <a:pt x="1157" y="1416"/>
                    <a:pt x="1189" y="1455"/>
                    <a:pt x="1251" y="1455"/>
                  </a:cubicBezTo>
                  <a:cubicBezTo>
                    <a:pt x="1311" y="1455"/>
                    <a:pt x="1341" y="1415"/>
                    <a:pt x="1341" y="1335"/>
                  </a:cubicBezTo>
                  <a:cubicBezTo>
                    <a:pt x="1341" y="1260"/>
                    <a:pt x="1311" y="1222"/>
                    <a:pt x="1250" y="122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 name="TextBox 7"/>
            <p:cNvSpPr txBox="1"/>
            <p:nvPr/>
          </p:nvSpPr>
          <p:spPr>
            <a:xfrm>
              <a:off x="2449308" y="4447321"/>
              <a:ext cx="2467663" cy="129266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3529" dirty="0">
                  <a:gradFill>
                    <a:gsLst>
                      <a:gs pos="2917">
                        <a:srgbClr val="FFFFFF"/>
                      </a:gs>
                      <a:gs pos="30000">
                        <a:srgbClr val="FFFFFF"/>
                      </a:gs>
                    </a:gsLst>
                    <a:lin ang="5400000" scaled="0"/>
                  </a:gradFill>
                  <a:latin typeface="Segoe UI Light"/>
                </a:rPr>
                <a:t>Windows</a:t>
              </a:r>
              <a:br>
                <a:rPr lang="en-US" sz="3529" dirty="0">
                  <a:gradFill>
                    <a:gsLst>
                      <a:gs pos="2917">
                        <a:srgbClr val="FFFFFF"/>
                      </a:gs>
                      <a:gs pos="30000">
                        <a:srgbClr val="FFFFFF"/>
                      </a:gs>
                    </a:gsLst>
                    <a:lin ang="5400000" scaled="0"/>
                  </a:gradFill>
                  <a:latin typeface="Segoe UI Light"/>
                </a:rPr>
              </a:br>
              <a:r>
                <a:rPr lang="en-US" sz="3529" dirty="0">
                  <a:gradFill>
                    <a:gsLst>
                      <a:gs pos="2917">
                        <a:srgbClr val="FFFFFF"/>
                      </a:gs>
                      <a:gs pos="30000">
                        <a:srgbClr val="FFFFFF"/>
                      </a:gs>
                    </a:gsLst>
                    <a:lin ang="5400000" scaled="0"/>
                  </a:gradFill>
                  <a:latin typeface="Segoe UI Light"/>
                </a:rPr>
                <a:t>on Devices</a:t>
              </a:r>
            </a:p>
          </p:txBody>
        </p:sp>
      </p:grpSp>
    </p:spTree>
    <p:extLst>
      <p:ext uri="{BB962C8B-B14F-4D97-AF65-F5344CB8AC3E}">
        <p14:creationId xmlns:p14="http://schemas.microsoft.com/office/powerpoint/2010/main" val="25249165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4327 -4.06264E-6 L -1.71305E-6 -4.06264E-6 " pathEditMode="relative" rAng="0" ptsTypes="AA">
                                      <p:cBhvr>
                                        <p:cTn id="9" dur="800" fill="hold"/>
                                        <p:tgtEl>
                                          <p:spTgt spid="3"/>
                                        </p:tgtEl>
                                        <p:attrNameLst>
                                          <p:attrName>ppt_x</p:attrName>
                                          <p:attrName>ppt_y</p:attrName>
                                        </p:attrNameLst>
                                      </p:cBhvr>
                                      <p:rCtr x="-217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nodeType="withEffect">
                                  <p:stCondLst>
                                    <p:cond delay="0"/>
                                  </p:stCondLst>
                                  <p:childTnLst>
                                    <p:animMotion origin="layout" path="M -0.03945 -0.00045 L 4.99106E-6 -3.35906E-6 " pathEditMode="relative" rAng="0" ptsTypes="AA">
                                      <p:cBhvr>
                                        <p:cTn id="16" dur="600" fill="hold"/>
                                        <p:tgtEl>
                                          <p:spTgt spid="2"/>
                                        </p:tgtEl>
                                        <p:attrNameLst>
                                          <p:attrName>ppt_x</p:attrName>
                                          <p:attrName>ppt_y</p:attrName>
                                        </p:attrNameLst>
                                      </p:cBhvr>
                                      <p:rCtr x="1966" y="23"/>
                                    </p:animMotion>
                                  </p:childTnLst>
                                </p:cTn>
                              </p:par>
                              <p:par>
                                <p:cTn id="17" presetID="10" presetClass="entr" presetSubtype="0" fill="hold" grpId="0" nodeType="withEffect">
                                  <p:stCondLst>
                                    <p:cond delay="25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42" presetClass="path" presetSubtype="0" decel="100000" fill="hold" grpId="1" nodeType="withEffect">
                                  <p:stCondLst>
                                    <p:cond delay="250"/>
                                  </p:stCondLst>
                                  <p:childTnLst>
                                    <p:animMotion origin="layout" path="M -0.03944 -0.00045 L 0 -3.36813E-6 " pathEditMode="relative" rAng="0" ptsTypes="AA">
                                      <p:cBhvr>
                                        <p:cTn id="21" dur="600" fill="hold"/>
                                        <p:tgtEl>
                                          <p:spTgt spid="73"/>
                                        </p:tgtEl>
                                        <p:attrNameLst>
                                          <p:attrName>ppt_x</p:attrName>
                                          <p:attrName>ppt_y</p:attrName>
                                        </p:attrNameLst>
                                      </p:cBhvr>
                                      <p:rCtr x="1966" y="23"/>
                                    </p:animMotion>
                                  </p:childTnLst>
                                </p:cTn>
                              </p:par>
                              <p:par>
                                <p:cTn id="22" presetID="10" presetClass="entr" presetSubtype="0" fill="hold" nodeType="with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42" presetClass="path" presetSubtype="0" decel="100000" fill="hold" nodeType="withEffect">
                                  <p:stCondLst>
                                    <p:cond delay="500"/>
                                  </p:stCondLst>
                                  <p:childTnLst>
                                    <p:animMotion origin="layout" path="M -0.03944 -0.00045 L 1.94026E-7 -3.35906E-6 " pathEditMode="relative" rAng="0" ptsTypes="AA">
                                      <p:cBhvr>
                                        <p:cTn id="26" dur="600" fill="hold"/>
                                        <p:tgtEl>
                                          <p:spTgt spid="10"/>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3" grpId="0"/>
      <p:bldP spid="7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 y="5740617"/>
            <a:ext cx="12192001" cy="82587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4" name="Group 3"/>
          <p:cNvGrpSpPr/>
          <p:nvPr/>
        </p:nvGrpSpPr>
        <p:grpSpPr>
          <a:xfrm>
            <a:off x="1427872" y="443368"/>
            <a:ext cx="1007727" cy="1845963"/>
            <a:chOff x="1707550" y="2791864"/>
            <a:chExt cx="1705380" cy="3123928"/>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8637" y="3127627"/>
              <a:ext cx="1523206" cy="267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1707550" y="2791864"/>
              <a:ext cx="1705380" cy="3123928"/>
              <a:chOff x="10912687" y="1180841"/>
              <a:chExt cx="2273248" cy="4407408"/>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2687" y="1180841"/>
                <a:ext cx="2273248" cy="4407408"/>
              </a:xfrm>
              <a:prstGeom prst="rect">
                <a:avLst/>
              </a:prstGeom>
              <a:noFill/>
              <a:effectLst>
                <a:reflection blurRad="63500" stA="23000" endPos="10000" dist="63500" dir="5400000" sy="-100000" algn="bl" rotWithShape="0"/>
              </a:effectLst>
            </p:spPr>
          </p:pic>
          <p:pic>
            <p:nvPicPr>
              <p:cNvPr id="8" name="Picture 2" descr="C:\Users\alyssaj\Desktop\Phone_Gla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27610" y="1201173"/>
                <a:ext cx="2210708" cy="428599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 name="Oval 9"/>
          <p:cNvSpPr/>
          <p:nvPr/>
        </p:nvSpPr>
        <p:spPr bwMode="auto">
          <a:xfrm>
            <a:off x="1315068" y="4007568"/>
            <a:ext cx="1195233" cy="1195233"/>
          </a:xfrm>
          <a:prstGeom prst="ellipse">
            <a:avLst/>
          </a:prstGeom>
          <a:solidFill>
            <a:srgbClr val="7FBA00">
              <a:alpha val="8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9" name="Oval 8"/>
          <p:cNvSpPr/>
          <p:nvPr/>
        </p:nvSpPr>
        <p:spPr bwMode="auto">
          <a:xfrm>
            <a:off x="1539174" y="4231674"/>
            <a:ext cx="747021" cy="747021"/>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CE</a:t>
            </a:r>
          </a:p>
        </p:txBody>
      </p:sp>
      <p:sp>
        <p:nvSpPr>
          <p:cNvPr id="11" name="TextBox 10"/>
          <p:cNvSpPr txBox="1"/>
          <p:nvPr/>
        </p:nvSpPr>
        <p:spPr>
          <a:xfrm>
            <a:off x="1240431" y="5301205"/>
            <a:ext cx="1344506"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Silverlight</a:t>
            </a:r>
          </a:p>
        </p:txBody>
      </p:sp>
      <p:sp>
        <p:nvSpPr>
          <p:cNvPr id="12" name="TextBox 11"/>
          <p:cNvSpPr txBox="1"/>
          <p:nvPr/>
        </p:nvSpPr>
        <p:spPr>
          <a:xfrm>
            <a:off x="213588" y="2513379"/>
            <a:ext cx="3398193" cy="724143"/>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3137" dirty="0">
                <a:gradFill>
                  <a:gsLst>
                    <a:gs pos="2917">
                      <a:srgbClr val="FFFFFF"/>
                    </a:gs>
                    <a:gs pos="30000">
                      <a:srgbClr val="FFFFFF"/>
                    </a:gs>
                  </a:gsLst>
                  <a:lin ang="5400000" scaled="0"/>
                </a:gradFill>
                <a:latin typeface="Segoe UI Light"/>
              </a:rPr>
              <a:t>Windows Phone 7</a:t>
            </a:r>
          </a:p>
        </p:txBody>
      </p:sp>
      <p:sp>
        <p:nvSpPr>
          <p:cNvPr id="13" name="TextBox 12"/>
          <p:cNvSpPr txBox="1"/>
          <p:nvPr/>
        </p:nvSpPr>
        <p:spPr>
          <a:xfrm>
            <a:off x="1517140" y="3505371"/>
            <a:ext cx="791089"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Light"/>
              </a:rPr>
              <a:t>2010</a:t>
            </a:r>
          </a:p>
        </p:txBody>
      </p:sp>
      <p:sp>
        <p:nvSpPr>
          <p:cNvPr id="14" name="TextBox 13"/>
          <p:cNvSpPr txBox="1"/>
          <p:nvPr/>
        </p:nvSpPr>
        <p:spPr>
          <a:xfrm>
            <a:off x="611395" y="5886425"/>
            <a:ext cx="2602579"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7.5: Internet Explorer 9</a:t>
            </a:r>
          </a:p>
        </p:txBody>
      </p:sp>
    </p:spTree>
    <p:extLst>
      <p:ext uri="{BB962C8B-B14F-4D97-AF65-F5344CB8AC3E}">
        <p14:creationId xmlns:p14="http://schemas.microsoft.com/office/powerpoint/2010/main" val="656200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3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out)">
                                      <p:cBhvr>
                                        <p:cTn id="25" dur="1000"/>
                                        <p:tgtEl>
                                          <p:spTgt spid="10"/>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500"/>
                                        <p:tgtEl>
                                          <p:spTgt spid="47"/>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0" grpId="0" animBg="1"/>
      <p:bldP spid="9" grpId="0" animBg="1"/>
      <p:bldP spid="11" grpId="0"/>
      <p:bldP spid="12"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294" dirty="0">
                <a:gradFill>
                  <a:gsLst>
                    <a:gs pos="1250">
                      <a:srgbClr val="FFFFFF"/>
                    </a:gs>
                    <a:gs pos="100000">
                      <a:srgbClr val="FFFFFF"/>
                    </a:gs>
                  </a:gsLst>
                  <a:lin ang="5400000" scaled="0"/>
                </a:gradFill>
              </a:rPr>
              <a:t>Pricing</a:t>
            </a:r>
          </a:p>
        </p:txBody>
      </p:sp>
      <p:grpSp>
        <p:nvGrpSpPr>
          <p:cNvPr id="2" name="Group 1"/>
          <p:cNvGrpSpPr/>
          <p:nvPr/>
        </p:nvGrpSpPr>
        <p:grpSpPr>
          <a:xfrm>
            <a:off x="894851" y="2427118"/>
            <a:ext cx="6051193" cy="3188461"/>
            <a:chOff x="912794" y="2475290"/>
            <a:chExt cx="6172532" cy="3252396"/>
          </a:xfrm>
        </p:grpSpPr>
        <p:grpSp>
          <p:nvGrpSpPr>
            <p:cNvPr id="34" name="Group 33"/>
            <p:cNvGrpSpPr/>
            <p:nvPr/>
          </p:nvGrpSpPr>
          <p:grpSpPr>
            <a:xfrm>
              <a:off x="912794" y="2475290"/>
              <a:ext cx="5023235" cy="3252396"/>
              <a:chOff x="1125041" y="2475290"/>
              <a:chExt cx="5023235" cy="3252396"/>
            </a:xfrm>
          </p:grpSpPr>
          <p:sp>
            <p:nvSpPr>
              <p:cNvPr id="74" name="TextBox 73"/>
              <p:cNvSpPr txBox="1"/>
              <p:nvPr/>
            </p:nvSpPr>
            <p:spPr>
              <a:xfrm>
                <a:off x="1125041" y="4435024"/>
                <a:ext cx="5023235" cy="129266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3529" dirty="0">
                    <a:gradFill>
                      <a:gsLst>
                        <a:gs pos="2917">
                          <a:srgbClr val="FFFFFF"/>
                        </a:gs>
                        <a:gs pos="30000">
                          <a:srgbClr val="FFFFFF"/>
                        </a:gs>
                      </a:gsLst>
                      <a:lin ang="5400000" scaled="0"/>
                    </a:gradFill>
                    <a:latin typeface="Segoe UI Light"/>
                  </a:rPr>
                  <a:t>Phones and tablets</a:t>
                </a:r>
                <a:br>
                  <a:rPr lang="en-US" sz="3529" dirty="0">
                    <a:gradFill>
                      <a:gsLst>
                        <a:gs pos="2917">
                          <a:srgbClr val="FFFFFF"/>
                        </a:gs>
                        <a:gs pos="30000">
                          <a:srgbClr val="FFFFFF"/>
                        </a:gs>
                      </a:gsLst>
                      <a:lin ang="5400000" scaled="0"/>
                    </a:gradFill>
                    <a:latin typeface="Segoe UI Light"/>
                  </a:rPr>
                </a:br>
                <a:r>
                  <a:rPr lang="en-US" sz="3529" dirty="0">
                    <a:gradFill>
                      <a:gsLst>
                        <a:gs pos="2917">
                          <a:srgbClr val="FFFFFF"/>
                        </a:gs>
                        <a:gs pos="30000">
                          <a:srgbClr val="FFFFFF"/>
                        </a:gs>
                      </a:gsLst>
                      <a:lin ang="5400000" scaled="0"/>
                    </a:gradFill>
                    <a:latin typeface="Segoe UI Light"/>
                  </a:rPr>
                  <a:t>with screens less than 9”</a:t>
                </a:r>
              </a:p>
            </p:txBody>
          </p:sp>
          <p:grpSp>
            <p:nvGrpSpPr>
              <p:cNvPr id="25" name="Group 24"/>
              <p:cNvGrpSpPr/>
              <p:nvPr/>
            </p:nvGrpSpPr>
            <p:grpSpPr>
              <a:xfrm>
                <a:off x="1448776" y="2475290"/>
                <a:ext cx="4257409" cy="1722523"/>
                <a:chOff x="503294" y="2266950"/>
                <a:chExt cx="5151803" cy="2084388"/>
              </a:xfrm>
            </p:grpSpPr>
            <p:sp>
              <p:nvSpPr>
                <p:cNvPr id="7" name="Freeform 5"/>
                <p:cNvSpPr>
                  <a:spLocks noEditPoints="1"/>
                </p:cNvSpPr>
                <p:nvPr/>
              </p:nvSpPr>
              <p:spPr bwMode="auto">
                <a:xfrm>
                  <a:off x="2299041" y="2267019"/>
                  <a:ext cx="3356056" cy="2083601"/>
                </a:xfrm>
                <a:custGeom>
                  <a:avLst/>
                  <a:gdLst>
                    <a:gd name="T0" fmla="*/ 3559 w 3610"/>
                    <a:gd name="T1" fmla="*/ 0 h 2239"/>
                    <a:gd name="T2" fmla="*/ 51 w 3610"/>
                    <a:gd name="T3" fmla="*/ 0 h 2239"/>
                    <a:gd name="T4" fmla="*/ 0 w 3610"/>
                    <a:gd name="T5" fmla="*/ 52 h 2239"/>
                    <a:gd name="T6" fmla="*/ 0 w 3610"/>
                    <a:gd name="T7" fmla="*/ 2188 h 2239"/>
                    <a:gd name="T8" fmla="*/ 51 w 3610"/>
                    <a:gd name="T9" fmla="*/ 2239 h 2239"/>
                    <a:gd name="T10" fmla="*/ 3559 w 3610"/>
                    <a:gd name="T11" fmla="*/ 2239 h 2239"/>
                    <a:gd name="T12" fmla="*/ 3610 w 3610"/>
                    <a:gd name="T13" fmla="*/ 2188 h 2239"/>
                    <a:gd name="T14" fmla="*/ 3610 w 3610"/>
                    <a:gd name="T15" fmla="*/ 52 h 2239"/>
                    <a:gd name="T16" fmla="*/ 3559 w 3610"/>
                    <a:gd name="T17" fmla="*/ 0 h 2239"/>
                    <a:gd name="T18" fmla="*/ 3331 w 3610"/>
                    <a:gd name="T19" fmla="*/ 1908 h 2239"/>
                    <a:gd name="T20" fmla="*/ 3287 w 3610"/>
                    <a:gd name="T21" fmla="*/ 1951 h 2239"/>
                    <a:gd name="T22" fmla="*/ 323 w 3610"/>
                    <a:gd name="T23" fmla="*/ 1951 h 2239"/>
                    <a:gd name="T24" fmla="*/ 279 w 3610"/>
                    <a:gd name="T25" fmla="*/ 1908 h 2239"/>
                    <a:gd name="T26" fmla="*/ 279 w 3610"/>
                    <a:gd name="T27" fmla="*/ 312 h 2239"/>
                    <a:gd name="T28" fmla="*/ 323 w 3610"/>
                    <a:gd name="T29" fmla="*/ 269 h 2239"/>
                    <a:gd name="T30" fmla="*/ 3287 w 3610"/>
                    <a:gd name="T31" fmla="*/ 269 h 2239"/>
                    <a:gd name="T32" fmla="*/ 3331 w 3610"/>
                    <a:gd name="T33" fmla="*/ 312 h 2239"/>
                    <a:gd name="T34" fmla="*/ 3331 w 3610"/>
                    <a:gd name="T35" fmla="*/ 1908 h 2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10" h="2239">
                      <a:moveTo>
                        <a:pt x="3559" y="0"/>
                      </a:moveTo>
                      <a:cubicBezTo>
                        <a:pt x="51" y="0"/>
                        <a:pt x="51" y="0"/>
                        <a:pt x="51" y="0"/>
                      </a:cubicBezTo>
                      <a:cubicBezTo>
                        <a:pt x="23" y="0"/>
                        <a:pt x="0" y="23"/>
                        <a:pt x="0" y="52"/>
                      </a:cubicBezTo>
                      <a:cubicBezTo>
                        <a:pt x="0" y="2188"/>
                        <a:pt x="0" y="2188"/>
                        <a:pt x="0" y="2188"/>
                      </a:cubicBezTo>
                      <a:cubicBezTo>
                        <a:pt x="0" y="2216"/>
                        <a:pt x="23" y="2239"/>
                        <a:pt x="51" y="2239"/>
                      </a:cubicBezTo>
                      <a:cubicBezTo>
                        <a:pt x="3559" y="2239"/>
                        <a:pt x="3559" y="2239"/>
                        <a:pt x="3559" y="2239"/>
                      </a:cubicBezTo>
                      <a:cubicBezTo>
                        <a:pt x="3587" y="2239"/>
                        <a:pt x="3610" y="2216"/>
                        <a:pt x="3610" y="2188"/>
                      </a:cubicBezTo>
                      <a:cubicBezTo>
                        <a:pt x="3610" y="52"/>
                        <a:pt x="3610" y="52"/>
                        <a:pt x="3610" y="52"/>
                      </a:cubicBezTo>
                      <a:cubicBezTo>
                        <a:pt x="3610" y="23"/>
                        <a:pt x="3587" y="0"/>
                        <a:pt x="3559" y="0"/>
                      </a:cubicBezTo>
                      <a:close/>
                      <a:moveTo>
                        <a:pt x="3331" y="1908"/>
                      </a:moveTo>
                      <a:cubicBezTo>
                        <a:pt x="3331" y="1932"/>
                        <a:pt x="3311" y="1951"/>
                        <a:pt x="3287" y="1951"/>
                      </a:cubicBezTo>
                      <a:cubicBezTo>
                        <a:pt x="323" y="1951"/>
                        <a:pt x="323" y="1951"/>
                        <a:pt x="323" y="1951"/>
                      </a:cubicBezTo>
                      <a:cubicBezTo>
                        <a:pt x="299" y="1951"/>
                        <a:pt x="279" y="1932"/>
                        <a:pt x="279" y="1908"/>
                      </a:cubicBezTo>
                      <a:cubicBezTo>
                        <a:pt x="279" y="312"/>
                        <a:pt x="279" y="312"/>
                        <a:pt x="279" y="312"/>
                      </a:cubicBezTo>
                      <a:cubicBezTo>
                        <a:pt x="279" y="288"/>
                        <a:pt x="299" y="269"/>
                        <a:pt x="323" y="269"/>
                      </a:cubicBezTo>
                      <a:cubicBezTo>
                        <a:pt x="3287" y="269"/>
                        <a:pt x="3287" y="269"/>
                        <a:pt x="3287" y="269"/>
                      </a:cubicBezTo>
                      <a:cubicBezTo>
                        <a:pt x="3311" y="269"/>
                        <a:pt x="3331" y="288"/>
                        <a:pt x="3331" y="312"/>
                      </a:cubicBezTo>
                      <a:lnTo>
                        <a:pt x="3331" y="190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 name="TextBox 21"/>
                <p:cNvSpPr txBox="1"/>
                <p:nvPr/>
              </p:nvSpPr>
              <p:spPr>
                <a:xfrm>
                  <a:off x="3485132" y="2958517"/>
                  <a:ext cx="1066867" cy="737326"/>
                </a:xfrm>
                <a:prstGeom prst="rect">
                  <a:avLst/>
                </a:prstGeom>
                <a:noFill/>
              </p:spPr>
              <p:txBody>
                <a:bodyPr wrap="none" lIns="0" tIns="0" rIns="89642" bIns="0" rtlCol="0">
                  <a:spAutoFit/>
                </a:bodyPr>
                <a:lstStyle/>
                <a:p>
                  <a:pPr defTabSz="914367">
                    <a:lnSpc>
                      <a:spcPct val="90000"/>
                    </a:lnSpc>
                    <a:spcAft>
                      <a:spcPts val="588"/>
                    </a:spcAft>
                    <a:defRPr/>
                  </a:pPr>
                  <a:r>
                    <a:rPr lang="en-US" sz="4313" spc="-147" dirty="0">
                      <a:gradFill>
                        <a:gsLst>
                          <a:gs pos="2917">
                            <a:srgbClr val="FFFFFF"/>
                          </a:gs>
                          <a:gs pos="30000">
                            <a:srgbClr val="FFFFFF"/>
                          </a:gs>
                        </a:gsLst>
                        <a:lin ang="5400000" scaled="0"/>
                      </a:gradFill>
                      <a:latin typeface="Segoe UI Light"/>
                    </a:rPr>
                    <a:t>&lt;9”</a:t>
                  </a:r>
                </a:p>
              </p:txBody>
            </p:sp>
            <p:cxnSp>
              <p:nvCxnSpPr>
                <p:cNvPr id="8" name="Straight Arrow Connector 7"/>
                <p:cNvCxnSpPr/>
                <p:nvPr/>
              </p:nvCxnSpPr>
              <p:spPr>
                <a:xfrm flipV="1">
                  <a:off x="4526922" y="2664909"/>
                  <a:ext cx="738461" cy="357500"/>
                </a:xfrm>
                <a:prstGeom prst="straightConnector1">
                  <a:avLst/>
                </a:prstGeom>
                <a:ln w="25400">
                  <a:solidFill>
                    <a:srgbClr val="FFFFFF"/>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729657" y="3524206"/>
                  <a:ext cx="809352" cy="396268"/>
                </a:xfrm>
                <a:prstGeom prst="straightConnector1">
                  <a:avLst/>
                </a:prstGeom>
                <a:ln w="25400">
                  <a:solidFill>
                    <a:srgbClr val="FFFFFF"/>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Freeform 15"/>
                <p:cNvSpPr>
                  <a:spLocks noEditPoints="1"/>
                </p:cNvSpPr>
                <p:nvPr/>
              </p:nvSpPr>
              <p:spPr bwMode="auto">
                <a:xfrm>
                  <a:off x="503294" y="2266950"/>
                  <a:ext cx="1050925" cy="2084388"/>
                </a:xfrm>
                <a:custGeom>
                  <a:avLst/>
                  <a:gdLst>
                    <a:gd name="T0" fmla="*/ 2492 w 2528"/>
                    <a:gd name="T1" fmla="*/ 103 h 5014"/>
                    <a:gd name="T2" fmla="*/ 103 w 2528"/>
                    <a:gd name="T3" fmla="*/ 0 h 5014"/>
                    <a:gd name="T4" fmla="*/ 0 w 2528"/>
                    <a:gd name="T5" fmla="*/ 4911 h 5014"/>
                    <a:gd name="T6" fmla="*/ 2389 w 2528"/>
                    <a:gd name="T7" fmla="*/ 5014 h 5014"/>
                    <a:gd name="T8" fmla="*/ 2492 w 2528"/>
                    <a:gd name="T9" fmla="*/ 4315 h 5014"/>
                    <a:gd name="T10" fmla="*/ 2528 w 2528"/>
                    <a:gd name="T11" fmla="*/ 3738 h 5014"/>
                    <a:gd name="T12" fmla="*/ 1020 w 2528"/>
                    <a:gd name="T13" fmla="*/ 262 h 5014"/>
                    <a:gd name="T14" fmla="*/ 1569 w 2528"/>
                    <a:gd name="T15" fmla="*/ 304 h 5014"/>
                    <a:gd name="T16" fmla="*/ 1020 w 2528"/>
                    <a:gd name="T17" fmla="*/ 346 h 5014"/>
                    <a:gd name="T18" fmla="*/ 1020 w 2528"/>
                    <a:gd name="T19" fmla="*/ 262 h 5014"/>
                    <a:gd name="T20" fmla="*/ 420 w 2528"/>
                    <a:gd name="T21" fmla="*/ 4752 h 5014"/>
                    <a:gd name="T22" fmla="*/ 469 w 2528"/>
                    <a:gd name="T23" fmla="*/ 4814 h 5014"/>
                    <a:gd name="T24" fmla="*/ 447 w 2528"/>
                    <a:gd name="T25" fmla="*/ 4816 h 5014"/>
                    <a:gd name="T26" fmla="*/ 447 w 2528"/>
                    <a:gd name="T27" fmla="*/ 4657 h 5014"/>
                    <a:gd name="T28" fmla="*/ 468 w 2528"/>
                    <a:gd name="T29" fmla="*/ 4682 h 5014"/>
                    <a:gd name="T30" fmla="*/ 518 w 2528"/>
                    <a:gd name="T31" fmla="*/ 4721 h 5014"/>
                    <a:gd name="T32" fmla="*/ 518 w 2528"/>
                    <a:gd name="T33" fmla="*/ 4752 h 5014"/>
                    <a:gd name="T34" fmla="*/ 1165 w 2528"/>
                    <a:gd name="T35" fmla="*/ 4796 h 5014"/>
                    <a:gd name="T36" fmla="*/ 1229 w 2528"/>
                    <a:gd name="T37" fmla="*/ 4743 h 5014"/>
                    <a:gd name="T38" fmla="*/ 1229 w 2528"/>
                    <a:gd name="T39" fmla="*/ 4737 h 5014"/>
                    <a:gd name="T40" fmla="*/ 1165 w 2528"/>
                    <a:gd name="T41" fmla="*/ 4684 h 5014"/>
                    <a:gd name="T42" fmla="*/ 1229 w 2528"/>
                    <a:gd name="T43" fmla="*/ 4737 h 5014"/>
                    <a:gd name="T44" fmla="*/ 1235 w 2528"/>
                    <a:gd name="T45" fmla="*/ 4805 h 5014"/>
                    <a:gd name="T46" fmla="*/ 1320 w 2528"/>
                    <a:gd name="T47" fmla="*/ 4743 h 5014"/>
                    <a:gd name="T48" fmla="*/ 1320 w 2528"/>
                    <a:gd name="T49" fmla="*/ 4737 h 5014"/>
                    <a:gd name="T50" fmla="*/ 1235 w 2528"/>
                    <a:gd name="T51" fmla="*/ 4674 h 5014"/>
                    <a:gd name="T52" fmla="*/ 1320 w 2528"/>
                    <a:gd name="T53" fmla="*/ 4737 h 5014"/>
                    <a:gd name="T54" fmla="*/ 2017 w 2528"/>
                    <a:gd name="T55" fmla="*/ 4777 h 5014"/>
                    <a:gd name="T56" fmla="*/ 1968 w 2528"/>
                    <a:gd name="T57" fmla="*/ 4821 h 5014"/>
                    <a:gd name="T58" fmla="*/ 1956 w 2528"/>
                    <a:gd name="T59" fmla="*/ 4794 h 5014"/>
                    <a:gd name="T60" fmla="*/ 1984 w 2528"/>
                    <a:gd name="T61" fmla="*/ 4721 h 5014"/>
                    <a:gd name="T62" fmla="*/ 2118 w 2528"/>
                    <a:gd name="T63" fmla="*/ 4721 h 5014"/>
                    <a:gd name="T64" fmla="*/ 2401 w 2528"/>
                    <a:gd name="T65" fmla="*/ 4406 h 5014"/>
                    <a:gd name="T66" fmla="*/ 105 w 2528"/>
                    <a:gd name="T67" fmla="*/ 566 h 5014"/>
                    <a:gd name="T68" fmla="*/ 2401 w 2528"/>
                    <a:gd name="T69" fmla="*/ 4406 h 5014"/>
                    <a:gd name="T70" fmla="*/ 2051 w 2528"/>
                    <a:gd name="T71" fmla="*/ 4757 h 5014"/>
                    <a:gd name="T72" fmla="*/ 2027 w 2528"/>
                    <a:gd name="T73" fmla="*/ 4746 h 5014"/>
                    <a:gd name="T74" fmla="*/ 2016 w 2528"/>
                    <a:gd name="T75" fmla="*/ 4721 h 5014"/>
                    <a:gd name="T76" fmla="*/ 2087 w 2528"/>
                    <a:gd name="T77" fmla="*/ 4721 h 5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8" h="5014">
                      <a:moveTo>
                        <a:pt x="2492" y="3738"/>
                      </a:moveTo>
                      <a:cubicBezTo>
                        <a:pt x="2492" y="103"/>
                        <a:pt x="2492" y="103"/>
                        <a:pt x="2492" y="103"/>
                      </a:cubicBezTo>
                      <a:cubicBezTo>
                        <a:pt x="2492" y="46"/>
                        <a:pt x="2446" y="0"/>
                        <a:pt x="2389" y="0"/>
                      </a:cubicBezTo>
                      <a:cubicBezTo>
                        <a:pt x="103" y="0"/>
                        <a:pt x="103" y="0"/>
                        <a:pt x="103" y="0"/>
                      </a:cubicBezTo>
                      <a:cubicBezTo>
                        <a:pt x="46" y="0"/>
                        <a:pt x="0" y="46"/>
                        <a:pt x="0" y="103"/>
                      </a:cubicBezTo>
                      <a:cubicBezTo>
                        <a:pt x="0" y="4911"/>
                        <a:pt x="0" y="4911"/>
                        <a:pt x="0" y="4911"/>
                      </a:cubicBezTo>
                      <a:cubicBezTo>
                        <a:pt x="0" y="4968"/>
                        <a:pt x="46" y="5014"/>
                        <a:pt x="103" y="5014"/>
                      </a:cubicBezTo>
                      <a:cubicBezTo>
                        <a:pt x="2389" y="5014"/>
                        <a:pt x="2389" y="5014"/>
                        <a:pt x="2389" y="5014"/>
                      </a:cubicBezTo>
                      <a:cubicBezTo>
                        <a:pt x="2446" y="5014"/>
                        <a:pt x="2492" y="4968"/>
                        <a:pt x="2492" y="4911"/>
                      </a:cubicBezTo>
                      <a:cubicBezTo>
                        <a:pt x="2492" y="4315"/>
                        <a:pt x="2492" y="4315"/>
                        <a:pt x="2492" y="4315"/>
                      </a:cubicBezTo>
                      <a:cubicBezTo>
                        <a:pt x="2528" y="4315"/>
                        <a:pt x="2528" y="4315"/>
                        <a:pt x="2528" y="4315"/>
                      </a:cubicBezTo>
                      <a:cubicBezTo>
                        <a:pt x="2528" y="3738"/>
                        <a:pt x="2528" y="3738"/>
                        <a:pt x="2528" y="3738"/>
                      </a:cubicBezTo>
                      <a:lnTo>
                        <a:pt x="2492" y="3738"/>
                      </a:lnTo>
                      <a:close/>
                      <a:moveTo>
                        <a:pt x="1020" y="262"/>
                      </a:moveTo>
                      <a:cubicBezTo>
                        <a:pt x="1527" y="262"/>
                        <a:pt x="1527" y="262"/>
                        <a:pt x="1527" y="262"/>
                      </a:cubicBezTo>
                      <a:cubicBezTo>
                        <a:pt x="1550" y="262"/>
                        <a:pt x="1569" y="281"/>
                        <a:pt x="1569" y="304"/>
                      </a:cubicBezTo>
                      <a:cubicBezTo>
                        <a:pt x="1569" y="327"/>
                        <a:pt x="1550" y="346"/>
                        <a:pt x="1527" y="346"/>
                      </a:cubicBezTo>
                      <a:cubicBezTo>
                        <a:pt x="1020" y="346"/>
                        <a:pt x="1020" y="346"/>
                        <a:pt x="1020" y="346"/>
                      </a:cubicBezTo>
                      <a:cubicBezTo>
                        <a:pt x="996" y="346"/>
                        <a:pt x="978" y="327"/>
                        <a:pt x="978" y="304"/>
                      </a:cubicBezTo>
                      <a:cubicBezTo>
                        <a:pt x="978" y="281"/>
                        <a:pt x="996" y="262"/>
                        <a:pt x="1020" y="262"/>
                      </a:cubicBezTo>
                      <a:close/>
                      <a:moveTo>
                        <a:pt x="518" y="4752"/>
                      </a:moveTo>
                      <a:cubicBezTo>
                        <a:pt x="420" y="4752"/>
                        <a:pt x="420" y="4752"/>
                        <a:pt x="420" y="4752"/>
                      </a:cubicBezTo>
                      <a:cubicBezTo>
                        <a:pt x="468" y="4792"/>
                        <a:pt x="468" y="4792"/>
                        <a:pt x="468" y="4792"/>
                      </a:cubicBezTo>
                      <a:cubicBezTo>
                        <a:pt x="474" y="4797"/>
                        <a:pt x="475" y="4807"/>
                        <a:pt x="469" y="4814"/>
                      </a:cubicBezTo>
                      <a:cubicBezTo>
                        <a:pt x="466" y="4818"/>
                        <a:pt x="462" y="4820"/>
                        <a:pt x="457" y="4820"/>
                      </a:cubicBezTo>
                      <a:cubicBezTo>
                        <a:pt x="454" y="4820"/>
                        <a:pt x="450" y="4818"/>
                        <a:pt x="447" y="4816"/>
                      </a:cubicBezTo>
                      <a:cubicBezTo>
                        <a:pt x="352" y="4737"/>
                        <a:pt x="352" y="4737"/>
                        <a:pt x="352" y="4737"/>
                      </a:cubicBezTo>
                      <a:cubicBezTo>
                        <a:pt x="447" y="4657"/>
                        <a:pt x="447" y="4657"/>
                        <a:pt x="447" y="4657"/>
                      </a:cubicBezTo>
                      <a:cubicBezTo>
                        <a:pt x="454" y="4652"/>
                        <a:pt x="464" y="4653"/>
                        <a:pt x="469" y="4659"/>
                      </a:cubicBezTo>
                      <a:cubicBezTo>
                        <a:pt x="475" y="4666"/>
                        <a:pt x="474" y="4676"/>
                        <a:pt x="468" y="4682"/>
                      </a:cubicBezTo>
                      <a:cubicBezTo>
                        <a:pt x="420" y="4721"/>
                        <a:pt x="420" y="4721"/>
                        <a:pt x="420" y="4721"/>
                      </a:cubicBezTo>
                      <a:cubicBezTo>
                        <a:pt x="518" y="4721"/>
                        <a:pt x="518" y="4721"/>
                        <a:pt x="518" y="4721"/>
                      </a:cubicBezTo>
                      <a:cubicBezTo>
                        <a:pt x="526" y="4721"/>
                        <a:pt x="534" y="4728"/>
                        <a:pt x="534" y="4737"/>
                      </a:cubicBezTo>
                      <a:cubicBezTo>
                        <a:pt x="534" y="4745"/>
                        <a:pt x="526" y="4752"/>
                        <a:pt x="518" y="4752"/>
                      </a:cubicBezTo>
                      <a:close/>
                      <a:moveTo>
                        <a:pt x="1229" y="4804"/>
                      </a:moveTo>
                      <a:cubicBezTo>
                        <a:pt x="1165" y="4796"/>
                        <a:pt x="1165" y="4796"/>
                        <a:pt x="1165" y="4796"/>
                      </a:cubicBezTo>
                      <a:cubicBezTo>
                        <a:pt x="1165" y="4743"/>
                        <a:pt x="1165" y="4743"/>
                        <a:pt x="1165" y="4743"/>
                      </a:cubicBezTo>
                      <a:cubicBezTo>
                        <a:pt x="1229" y="4743"/>
                        <a:pt x="1229" y="4743"/>
                        <a:pt x="1229" y="4743"/>
                      </a:cubicBezTo>
                      <a:lnTo>
                        <a:pt x="1229" y="4804"/>
                      </a:lnTo>
                      <a:close/>
                      <a:moveTo>
                        <a:pt x="1229" y="4737"/>
                      </a:moveTo>
                      <a:cubicBezTo>
                        <a:pt x="1165" y="4737"/>
                        <a:pt x="1165" y="4737"/>
                        <a:pt x="1165" y="4737"/>
                      </a:cubicBezTo>
                      <a:cubicBezTo>
                        <a:pt x="1165" y="4684"/>
                        <a:pt x="1165" y="4684"/>
                        <a:pt x="1165" y="4684"/>
                      </a:cubicBezTo>
                      <a:cubicBezTo>
                        <a:pt x="1229" y="4675"/>
                        <a:pt x="1229" y="4675"/>
                        <a:pt x="1229" y="4675"/>
                      </a:cubicBezTo>
                      <a:lnTo>
                        <a:pt x="1229" y="4737"/>
                      </a:lnTo>
                      <a:close/>
                      <a:moveTo>
                        <a:pt x="1320" y="4817"/>
                      </a:moveTo>
                      <a:cubicBezTo>
                        <a:pt x="1235" y="4805"/>
                        <a:pt x="1235" y="4805"/>
                        <a:pt x="1235" y="4805"/>
                      </a:cubicBezTo>
                      <a:cubicBezTo>
                        <a:pt x="1235" y="4743"/>
                        <a:pt x="1235" y="4743"/>
                        <a:pt x="1235" y="4743"/>
                      </a:cubicBezTo>
                      <a:cubicBezTo>
                        <a:pt x="1320" y="4743"/>
                        <a:pt x="1320" y="4743"/>
                        <a:pt x="1320" y="4743"/>
                      </a:cubicBezTo>
                      <a:lnTo>
                        <a:pt x="1320" y="4817"/>
                      </a:lnTo>
                      <a:close/>
                      <a:moveTo>
                        <a:pt x="1320" y="4737"/>
                      </a:moveTo>
                      <a:cubicBezTo>
                        <a:pt x="1235" y="4737"/>
                        <a:pt x="1235" y="4737"/>
                        <a:pt x="1235" y="4737"/>
                      </a:cubicBezTo>
                      <a:cubicBezTo>
                        <a:pt x="1235" y="4674"/>
                        <a:pt x="1235" y="4674"/>
                        <a:pt x="1235" y="4674"/>
                      </a:cubicBezTo>
                      <a:cubicBezTo>
                        <a:pt x="1320" y="4663"/>
                        <a:pt x="1320" y="4663"/>
                        <a:pt x="1320" y="4663"/>
                      </a:cubicBezTo>
                      <a:lnTo>
                        <a:pt x="1320" y="4737"/>
                      </a:lnTo>
                      <a:close/>
                      <a:moveTo>
                        <a:pt x="2051" y="4788"/>
                      </a:moveTo>
                      <a:cubicBezTo>
                        <a:pt x="2039" y="4788"/>
                        <a:pt x="2027" y="4783"/>
                        <a:pt x="2017" y="4777"/>
                      </a:cubicBezTo>
                      <a:cubicBezTo>
                        <a:pt x="1979" y="4816"/>
                        <a:pt x="1979" y="4816"/>
                        <a:pt x="1979" y="4816"/>
                      </a:cubicBezTo>
                      <a:cubicBezTo>
                        <a:pt x="1976" y="4819"/>
                        <a:pt x="1972" y="4821"/>
                        <a:pt x="1968" y="4821"/>
                      </a:cubicBezTo>
                      <a:cubicBezTo>
                        <a:pt x="1963" y="4821"/>
                        <a:pt x="1959" y="4819"/>
                        <a:pt x="1956" y="4816"/>
                      </a:cubicBezTo>
                      <a:cubicBezTo>
                        <a:pt x="1950" y="4810"/>
                        <a:pt x="1950" y="4800"/>
                        <a:pt x="1956" y="4794"/>
                      </a:cubicBezTo>
                      <a:cubicBezTo>
                        <a:pt x="1995" y="4755"/>
                        <a:pt x="1995" y="4755"/>
                        <a:pt x="1995" y="4755"/>
                      </a:cubicBezTo>
                      <a:cubicBezTo>
                        <a:pt x="1989" y="4745"/>
                        <a:pt x="1984" y="4734"/>
                        <a:pt x="1984" y="4721"/>
                      </a:cubicBezTo>
                      <a:cubicBezTo>
                        <a:pt x="1984" y="4684"/>
                        <a:pt x="2014" y="4654"/>
                        <a:pt x="2051" y="4654"/>
                      </a:cubicBezTo>
                      <a:cubicBezTo>
                        <a:pt x="2088" y="4654"/>
                        <a:pt x="2118" y="4684"/>
                        <a:pt x="2118" y="4721"/>
                      </a:cubicBezTo>
                      <a:cubicBezTo>
                        <a:pt x="2118" y="4758"/>
                        <a:pt x="2088" y="4788"/>
                        <a:pt x="2051" y="4788"/>
                      </a:cubicBezTo>
                      <a:close/>
                      <a:moveTo>
                        <a:pt x="2401" y="4406"/>
                      </a:moveTo>
                      <a:cubicBezTo>
                        <a:pt x="105" y="4406"/>
                        <a:pt x="105" y="4406"/>
                        <a:pt x="105" y="4406"/>
                      </a:cubicBezTo>
                      <a:cubicBezTo>
                        <a:pt x="105" y="566"/>
                        <a:pt x="105" y="566"/>
                        <a:pt x="105" y="566"/>
                      </a:cubicBezTo>
                      <a:cubicBezTo>
                        <a:pt x="2401" y="566"/>
                        <a:pt x="2401" y="566"/>
                        <a:pt x="2401" y="566"/>
                      </a:cubicBezTo>
                      <a:lnTo>
                        <a:pt x="2401" y="4406"/>
                      </a:lnTo>
                      <a:close/>
                      <a:moveTo>
                        <a:pt x="2087" y="4721"/>
                      </a:moveTo>
                      <a:cubicBezTo>
                        <a:pt x="2087" y="4741"/>
                        <a:pt x="2071" y="4757"/>
                        <a:pt x="2051" y="4757"/>
                      </a:cubicBezTo>
                      <a:cubicBezTo>
                        <a:pt x="2042" y="4757"/>
                        <a:pt x="2034" y="4753"/>
                        <a:pt x="2027" y="4747"/>
                      </a:cubicBezTo>
                      <a:cubicBezTo>
                        <a:pt x="2027" y="4747"/>
                        <a:pt x="2027" y="4746"/>
                        <a:pt x="2027" y="4746"/>
                      </a:cubicBezTo>
                      <a:cubicBezTo>
                        <a:pt x="2027" y="4745"/>
                        <a:pt x="2026" y="4745"/>
                        <a:pt x="2026" y="4745"/>
                      </a:cubicBezTo>
                      <a:cubicBezTo>
                        <a:pt x="2020" y="4739"/>
                        <a:pt x="2016" y="4730"/>
                        <a:pt x="2016" y="4721"/>
                      </a:cubicBezTo>
                      <a:cubicBezTo>
                        <a:pt x="2016" y="4702"/>
                        <a:pt x="2032" y="4686"/>
                        <a:pt x="2051" y="4686"/>
                      </a:cubicBezTo>
                      <a:cubicBezTo>
                        <a:pt x="2071" y="4686"/>
                        <a:pt x="2087" y="4702"/>
                        <a:pt x="2087" y="47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sp>
          <p:nvSpPr>
            <p:cNvPr id="18" name="TextBox 17"/>
            <p:cNvSpPr txBox="1"/>
            <p:nvPr/>
          </p:nvSpPr>
          <p:spPr>
            <a:xfrm>
              <a:off x="6265550" y="2743777"/>
              <a:ext cx="819776" cy="1043363"/>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a:t>
              </a:r>
              <a:endParaRPr lang="en-US" sz="4705" dirty="0">
                <a:gradFill>
                  <a:gsLst>
                    <a:gs pos="2917">
                      <a:srgbClr val="FFFFFF"/>
                    </a:gs>
                    <a:gs pos="30000">
                      <a:srgbClr val="FFFFFF"/>
                    </a:gs>
                  </a:gsLst>
                  <a:lin ang="5400000" scaled="0"/>
                </a:gradFill>
                <a:latin typeface="Segoe UI Light"/>
              </a:endParaRPr>
            </a:p>
          </p:txBody>
        </p:sp>
      </p:grpSp>
      <p:grpSp>
        <p:nvGrpSpPr>
          <p:cNvPr id="19" name="Group 18"/>
          <p:cNvGrpSpPr/>
          <p:nvPr/>
        </p:nvGrpSpPr>
        <p:grpSpPr>
          <a:xfrm>
            <a:off x="7065206" y="2386790"/>
            <a:ext cx="3237901" cy="3240844"/>
            <a:chOff x="8106486" y="2434153"/>
            <a:chExt cx="3302828" cy="3305830"/>
          </a:xfrm>
        </p:grpSpPr>
        <p:sp>
          <p:nvSpPr>
            <p:cNvPr id="20" name="TextBox 19"/>
            <p:cNvSpPr txBox="1"/>
            <p:nvPr/>
          </p:nvSpPr>
          <p:spPr>
            <a:xfrm>
              <a:off x="8106486" y="4447321"/>
              <a:ext cx="3302828" cy="129266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3529" dirty="0">
                  <a:gradFill>
                    <a:gsLst>
                      <a:gs pos="2917">
                        <a:srgbClr val="FFFFFF"/>
                      </a:gs>
                      <a:gs pos="30000">
                        <a:srgbClr val="FFFFFF"/>
                      </a:gs>
                    </a:gsLst>
                    <a:lin ang="5400000" scaled="0"/>
                  </a:gradFill>
                  <a:latin typeface="Segoe UI Light"/>
                </a:rPr>
                <a:t>Windows</a:t>
              </a:r>
              <a:br>
                <a:rPr lang="en-US" sz="3529" dirty="0">
                  <a:gradFill>
                    <a:gsLst>
                      <a:gs pos="2917">
                        <a:srgbClr val="FFFFFF"/>
                      </a:gs>
                      <a:gs pos="30000">
                        <a:srgbClr val="FFFFFF"/>
                      </a:gs>
                    </a:gsLst>
                    <a:lin ang="5400000" scaled="0"/>
                  </a:gradFill>
                  <a:latin typeface="Segoe UI Light"/>
                </a:rPr>
              </a:br>
              <a:r>
                <a:rPr lang="en-US" sz="3529" dirty="0">
                  <a:gradFill>
                    <a:gsLst>
                      <a:gs pos="2917">
                        <a:srgbClr val="FFFFFF"/>
                      </a:gs>
                      <a:gs pos="30000">
                        <a:srgbClr val="FFFFFF"/>
                      </a:gs>
                    </a:gsLst>
                    <a:lin ang="5400000" scaled="0"/>
                  </a:gradFill>
                  <a:latin typeface="Segoe UI Light"/>
                </a:rPr>
                <a:t>available for $0</a:t>
              </a:r>
            </a:p>
          </p:txBody>
        </p:sp>
        <p:sp>
          <p:nvSpPr>
            <p:cNvPr id="24" name="Freeform 5"/>
            <p:cNvSpPr>
              <a:spLocks noEditPoints="1"/>
            </p:cNvSpPr>
            <p:nvPr/>
          </p:nvSpPr>
          <p:spPr bwMode="auto">
            <a:xfrm>
              <a:off x="8911740" y="2434153"/>
              <a:ext cx="1693587" cy="1699636"/>
            </a:xfrm>
            <a:custGeom>
              <a:avLst/>
              <a:gdLst>
                <a:gd name="T0" fmla="*/ 435 w 1064"/>
                <a:gd name="T1" fmla="*/ 980 h 1068"/>
                <a:gd name="T2" fmla="*/ 0 w 1064"/>
                <a:gd name="T3" fmla="*/ 919 h 1068"/>
                <a:gd name="T4" fmla="*/ 0 w 1064"/>
                <a:gd name="T5" fmla="*/ 559 h 1068"/>
                <a:gd name="T6" fmla="*/ 434 w 1064"/>
                <a:gd name="T7" fmla="*/ 561 h 1068"/>
                <a:gd name="T8" fmla="*/ 435 w 1064"/>
                <a:gd name="T9" fmla="*/ 980 h 1068"/>
                <a:gd name="T10" fmla="*/ 0 w 1064"/>
                <a:gd name="T11" fmla="*/ 513 h 1068"/>
                <a:gd name="T12" fmla="*/ 0 w 1064"/>
                <a:gd name="T13" fmla="*/ 157 h 1068"/>
                <a:gd name="T14" fmla="*/ 435 w 1064"/>
                <a:gd name="T15" fmla="*/ 93 h 1068"/>
                <a:gd name="T16" fmla="*/ 435 w 1064"/>
                <a:gd name="T17" fmla="*/ 511 h 1068"/>
                <a:gd name="T18" fmla="*/ 0 w 1064"/>
                <a:gd name="T19" fmla="*/ 513 h 1068"/>
                <a:gd name="T20" fmla="*/ 1064 w 1064"/>
                <a:gd name="T21" fmla="*/ 1068 h 1068"/>
                <a:gd name="T22" fmla="*/ 486 w 1064"/>
                <a:gd name="T23" fmla="*/ 987 h 1068"/>
                <a:gd name="T24" fmla="*/ 486 w 1064"/>
                <a:gd name="T25" fmla="*/ 561 h 1068"/>
                <a:gd name="T26" fmla="*/ 1064 w 1064"/>
                <a:gd name="T27" fmla="*/ 563 h 1068"/>
                <a:gd name="T28" fmla="*/ 1064 w 1064"/>
                <a:gd name="T29" fmla="*/ 1068 h 1068"/>
                <a:gd name="T30" fmla="*/ 487 w 1064"/>
                <a:gd name="T31" fmla="*/ 85 h 1068"/>
                <a:gd name="T32" fmla="*/ 1064 w 1064"/>
                <a:gd name="T33" fmla="*/ 0 h 1068"/>
                <a:gd name="T34" fmla="*/ 1064 w 1064"/>
                <a:gd name="T35" fmla="*/ 509 h 1068"/>
                <a:gd name="T36" fmla="*/ 487 w 1064"/>
                <a:gd name="T37" fmla="*/ 511 h 1068"/>
                <a:gd name="T38" fmla="*/ 487 w 1064"/>
                <a:gd name="T39" fmla="*/ 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39"/>
                    <a:pt x="0" y="919"/>
                  </a:cubicBezTo>
                  <a:cubicBezTo>
                    <a:pt x="0" y="799"/>
                    <a:pt x="0" y="679"/>
                    <a:pt x="0" y="559"/>
                  </a:cubicBezTo>
                  <a:cubicBezTo>
                    <a:pt x="145" y="559"/>
                    <a:pt x="290" y="560"/>
                    <a:pt x="434" y="561"/>
                  </a:cubicBezTo>
                  <a:cubicBezTo>
                    <a:pt x="435" y="564"/>
                    <a:pt x="436" y="975"/>
                    <a:pt x="435" y="980"/>
                  </a:cubicBezTo>
                  <a:close/>
                  <a:moveTo>
                    <a:pt x="0" y="513"/>
                  </a:moveTo>
                  <a:cubicBezTo>
                    <a:pt x="0" y="394"/>
                    <a:pt x="0" y="276"/>
                    <a:pt x="0" y="157"/>
                  </a:cubicBezTo>
                  <a:cubicBezTo>
                    <a:pt x="145" y="136"/>
                    <a:pt x="290" y="114"/>
                    <a:pt x="435" y="93"/>
                  </a:cubicBezTo>
                  <a:cubicBezTo>
                    <a:pt x="435" y="232"/>
                    <a:pt x="435" y="372"/>
                    <a:pt x="435" y="511"/>
                  </a:cubicBezTo>
                  <a:cubicBezTo>
                    <a:pt x="290" y="512"/>
                    <a:pt x="145" y="513"/>
                    <a:pt x="0" y="513"/>
                  </a:cubicBezTo>
                  <a:close/>
                  <a:moveTo>
                    <a:pt x="1064" y="1068"/>
                  </a:moveTo>
                  <a:cubicBezTo>
                    <a:pt x="871" y="1041"/>
                    <a:pt x="679" y="1014"/>
                    <a:pt x="486" y="987"/>
                  </a:cubicBezTo>
                  <a:cubicBezTo>
                    <a:pt x="486" y="845"/>
                    <a:pt x="486" y="703"/>
                    <a:pt x="486" y="561"/>
                  </a:cubicBezTo>
                  <a:cubicBezTo>
                    <a:pt x="679" y="562"/>
                    <a:pt x="871" y="562"/>
                    <a:pt x="1064" y="563"/>
                  </a:cubicBezTo>
                  <a:cubicBezTo>
                    <a:pt x="1064" y="732"/>
                    <a:pt x="1064" y="899"/>
                    <a:pt x="1064" y="1068"/>
                  </a:cubicBezTo>
                  <a:close/>
                  <a:moveTo>
                    <a:pt x="487" y="85"/>
                  </a:moveTo>
                  <a:cubicBezTo>
                    <a:pt x="679" y="57"/>
                    <a:pt x="871" y="28"/>
                    <a:pt x="1064" y="0"/>
                  </a:cubicBezTo>
                  <a:cubicBezTo>
                    <a:pt x="1064" y="170"/>
                    <a:pt x="1064" y="339"/>
                    <a:pt x="1064" y="509"/>
                  </a:cubicBezTo>
                  <a:cubicBezTo>
                    <a:pt x="871" y="510"/>
                    <a:pt x="679" y="510"/>
                    <a:pt x="487" y="511"/>
                  </a:cubicBezTo>
                  <a:cubicBezTo>
                    <a:pt x="486" y="508"/>
                    <a:pt x="486" y="90"/>
                    <a:pt x="487" y="85"/>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baseline="-25000" dirty="0">
                <a:solidFill>
                  <a:srgbClr val="FFFFFF"/>
                </a:solidFill>
                <a:latin typeface="Segoe UI"/>
              </a:endParaRPr>
            </a:p>
          </p:txBody>
        </p:sp>
      </p:grpSp>
    </p:spTree>
    <p:extLst>
      <p:ext uri="{BB962C8B-B14F-4D97-AF65-F5344CB8AC3E}">
        <p14:creationId xmlns:p14="http://schemas.microsoft.com/office/powerpoint/2010/main" val="370279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0.03945 -0.00046 L 1.73092E-6 3.97186E-6 " pathEditMode="relative" rAng="0" ptsTypes="AA">
                                      <p:cBhvr>
                                        <p:cTn id="9" dur="600" fill="hold"/>
                                        <p:tgtEl>
                                          <p:spTgt spid="2"/>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01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 y="5740617"/>
            <a:ext cx="12192001" cy="82587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4" name="Group 3"/>
          <p:cNvGrpSpPr/>
          <p:nvPr/>
        </p:nvGrpSpPr>
        <p:grpSpPr>
          <a:xfrm>
            <a:off x="1427872" y="443368"/>
            <a:ext cx="1007727" cy="1845963"/>
            <a:chOff x="1707550" y="2791864"/>
            <a:chExt cx="1705380" cy="3123928"/>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8637" y="3127627"/>
              <a:ext cx="1523206" cy="267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1707550" y="2791864"/>
              <a:ext cx="1705380" cy="3123928"/>
              <a:chOff x="10912687" y="1180841"/>
              <a:chExt cx="2273248" cy="4407408"/>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2687" y="1180841"/>
                <a:ext cx="2273248" cy="4407408"/>
              </a:xfrm>
              <a:prstGeom prst="rect">
                <a:avLst/>
              </a:prstGeom>
              <a:noFill/>
              <a:effectLst>
                <a:reflection blurRad="63500" stA="23000" endPos="10000" dist="63500" dir="5400000" sy="-100000" algn="bl" rotWithShape="0"/>
              </a:effectLst>
            </p:spPr>
          </p:pic>
          <p:pic>
            <p:nvPicPr>
              <p:cNvPr id="8" name="Picture 2" descr="C:\Users\alyssaj\Desktop\Phone_Gla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27610" y="1201173"/>
                <a:ext cx="2210708" cy="428599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TextBox 11"/>
          <p:cNvSpPr txBox="1"/>
          <p:nvPr/>
        </p:nvSpPr>
        <p:spPr>
          <a:xfrm>
            <a:off x="213588" y="2513379"/>
            <a:ext cx="3398193" cy="724143"/>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3137" dirty="0">
                <a:gradFill>
                  <a:gsLst>
                    <a:gs pos="2917">
                      <a:srgbClr val="FFFFFF"/>
                    </a:gs>
                    <a:gs pos="30000">
                      <a:srgbClr val="FFFFFF"/>
                    </a:gs>
                  </a:gsLst>
                  <a:lin ang="5400000" scaled="0"/>
                </a:gradFill>
                <a:latin typeface="Segoe UI Light"/>
              </a:rPr>
              <a:t>Windows Phone 7</a:t>
            </a:r>
          </a:p>
        </p:txBody>
      </p:sp>
      <p:sp>
        <p:nvSpPr>
          <p:cNvPr id="13" name="TextBox 12"/>
          <p:cNvSpPr txBox="1"/>
          <p:nvPr/>
        </p:nvSpPr>
        <p:spPr>
          <a:xfrm>
            <a:off x="1517140" y="3505371"/>
            <a:ext cx="791089"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Light"/>
              </a:rPr>
              <a:t>2010</a:t>
            </a:r>
          </a:p>
        </p:txBody>
      </p:sp>
      <p:sp>
        <p:nvSpPr>
          <p:cNvPr id="14" name="TextBox 13"/>
          <p:cNvSpPr txBox="1"/>
          <p:nvPr/>
        </p:nvSpPr>
        <p:spPr>
          <a:xfrm>
            <a:off x="611395" y="5890473"/>
            <a:ext cx="2602579"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7.5: Internet Explorer 9</a:t>
            </a:r>
          </a:p>
        </p:txBody>
      </p:sp>
      <p:pic>
        <p:nvPicPr>
          <p:cNvPr id="15" name="Phone scre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5312" y="451885"/>
            <a:ext cx="952873" cy="1837447"/>
          </a:xfrm>
          <a:prstGeom prst="rect">
            <a:avLst/>
          </a:prstGeom>
          <a:effectLst>
            <a:reflection blurRad="63500" stA="23000" endPos="10000" dist="63500" dir="5400000" sy="-100000" algn="bl" rotWithShape="0"/>
          </a:effectLst>
        </p:spPr>
      </p:pic>
      <p:grpSp>
        <p:nvGrpSpPr>
          <p:cNvPr id="16" name="Group 15"/>
          <p:cNvGrpSpPr/>
          <p:nvPr/>
        </p:nvGrpSpPr>
        <p:grpSpPr>
          <a:xfrm>
            <a:off x="4944387" y="443369"/>
            <a:ext cx="2506382" cy="1845963"/>
            <a:chOff x="4996403" y="2326055"/>
            <a:chExt cx="2556640" cy="1882978"/>
          </a:xfrm>
        </p:grpSpPr>
        <p:pic>
          <p:nvPicPr>
            <p:cNvPr id="17" name="Desktop PC"/>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6403" y="2326055"/>
              <a:ext cx="2556640" cy="1882978"/>
            </a:xfrm>
            <a:prstGeom prst="rect">
              <a:avLst/>
            </a:prstGeom>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b="4325"/>
            <a:stretch/>
          </p:blipFill>
          <p:spPr>
            <a:xfrm>
              <a:off x="5077603" y="2393409"/>
              <a:ext cx="2400374" cy="1291820"/>
            </a:xfrm>
            <a:prstGeom prst="rect">
              <a:avLst/>
            </a:prstGeom>
          </p:spPr>
        </p:pic>
      </p:grpSp>
      <p:sp>
        <p:nvSpPr>
          <p:cNvPr id="19" name="TextBox 18"/>
          <p:cNvSpPr txBox="1"/>
          <p:nvPr/>
        </p:nvSpPr>
        <p:spPr>
          <a:xfrm>
            <a:off x="3984630" y="2513379"/>
            <a:ext cx="3404479" cy="1234061"/>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3137" dirty="0">
                <a:gradFill>
                  <a:gsLst>
                    <a:gs pos="2917">
                      <a:srgbClr val="FFFFFF"/>
                    </a:gs>
                    <a:gs pos="30000">
                      <a:srgbClr val="FFFFFF"/>
                    </a:gs>
                  </a:gsLst>
                  <a:lin ang="5400000" scaled="0"/>
                </a:gradFill>
                <a:latin typeface="Segoe UI Light"/>
              </a:rPr>
              <a:t>Windows Phone 8</a:t>
            </a:r>
          </a:p>
          <a:p>
            <a:pPr algn="ctr" defTabSz="914098">
              <a:lnSpc>
                <a:spcPct val="90000"/>
              </a:lnSpc>
              <a:spcAft>
                <a:spcPts val="588"/>
              </a:spcAft>
            </a:pPr>
            <a:r>
              <a:rPr lang="en-US" sz="3137" dirty="0">
                <a:gradFill>
                  <a:gsLst>
                    <a:gs pos="2917">
                      <a:srgbClr val="FFFFFF"/>
                    </a:gs>
                    <a:gs pos="30000">
                      <a:srgbClr val="FFFFFF"/>
                    </a:gs>
                  </a:gsLst>
                  <a:lin ang="5400000" scaled="0"/>
                </a:gradFill>
                <a:latin typeface="Segoe UI Light"/>
              </a:rPr>
              <a:t>Windows 8</a:t>
            </a:r>
          </a:p>
        </p:txBody>
      </p:sp>
      <p:sp>
        <p:nvSpPr>
          <p:cNvPr id="20" name="TextBox 19"/>
          <p:cNvSpPr txBox="1"/>
          <p:nvPr/>
        </p:nvSpPr>
        <p:spPr>
          <a:xfrm>
            <a:off x="5291325" y="3503703"/>
            <a:ext cx="791089"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Light"/>
              </a:rPr>
              <a:t>2012</a:t>
            </a:r>
          </a:p>
        </p:txBody>
      </p:sp>
      <p:sp>
        <p:nvSpPr>
          <p:cNvPr id="21" name="TextBox 20"/>
          <p:cNvSpPr txBox="1"/>
          <p:nvPr/>
        </p:nvSpPr>
        <p:spPr>
          <a:xfrm>
            <a:off x="4122670" y="5726609"/>
            <a:ext cx="3266439" cy="85388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Kernel, IE10, C++/DX,</a:t>
            </a:r>
          </a:p>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developer platform (partially)</a:t>
            </a:r>
          </a:p>
        </p:txBody>
      </p:sp>
      <p:sp>
        <p:nvSpPr>
          <p:cNvPr id="23" name="Oval 22"/>
          <p:cNvSpPr/>
          <p:nvPr/>
        </p:nvSpPr>
        <p:spPr bwMode="auto">
          <a:xfrm>
            <a:off x="4489725" y="3916125"/>
            <a:ext cx="1382169" cy="1382169"/>
          </a:xfrm>
          <a:prstGeom prst="ellipse">
            <a:avLst/>
          </a:prstGeom>
          <a:solidFill>
            <a:srgbClr val="7FBA00">
              <a:alpha val="8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4" name="Oval 23"/>
          <p:cNvSpPr/>
          <p:nvPr/>
        </p:nvSpPr>
        <p:spPr bwMode="auto">
          <a:xfrm>
            <a:off x="4807299" y="4233699"/>
            <a:ext cx="747021" cy="747021"/>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NT</a:t>
            </a:r>
          </a:p>
        </p:txBody>
      </p:sp>
      <p:sp>
        <p:nvSpPr>
          <p:cNvPr id="25" name="Oval 24"/>
          <p:cNvSpPr/>
          <p:nvPr/>
        </p:nvSpPr>
        <p:spPr bwMode="auto">
          <a:xfrm>
            <a:off x="5647787" y="3927195"/>
            <a:ext cx="1360029" cy="1360029"/>
          </a:xfrm>
          <a:prstGeom prst="ellipse">
            <a:avLst/>
          </a:prstGeom>
          <a:solidFill>
            <a:srgbClr val="00BCF2">
              <a:alpha val="8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6" name="Oval 25"/>
          <p:cNvSpPr/>
          <p:nvPr/>
        </p:nvSpPr>
        <p:spPr bwMode="auto">
          <a:xfrm>
            <a:off x="5954291" y="4233699"/>
            <a:ext cx="747021" cy="747021"/>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NT</a:t>
            </a:r>
          </a:p>
        </p:txBody>
      </p:sp>
      <p:sp>
        <p:nvSpPr>
          <p:cNvPr id="27" name="TextBox 26"/>
          <p:cNvSpPr txBox="1"/>
          <p:nvPr/>
        </p:nvSpPr>
        <p:spPr>
          <a:xfrm>
            <a:off x="4527388" y="5303229"/>
            <a:ext cx="1344506"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Silverlight</a:t>
            </a:r>
          </a:p>
        </p:txBody>
      </p:sp>
      <p:sp>
        <p:nvSpPr>
          <p:cNvPr id="28" name="TextBox 27"/>
          <p:cNvSpPr txBox="1"/>
          <p:nvPr/>
        </p:nvSpPr>
        <p:spPr>
          <a:xfrm>
            <a:off x="5839341" y="5303228"/>
            <a:ext cx="1003680"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err="1">
                <a:gradFill>
                  <a:gsLst>
                    <a:gs pos="2917">
                      <a:srgbClr val="FFFFFF"/>
                    </a:gs>
                    <a:gs pos="30000">
                      <a:srgbClr val="FFFFFF"/>
                    </a:gs>
                  </a:gsLst>
                  <a:lin ang="5400000" scaled="0"/>
                </a:gradFill>
                <a:latin typeface="Segoe UI"/>
              </a:rPr>
              <a:t>WinRT</a:t>
            </a:r>
            <a:endParaRPr lang="en-US" sz="1765" dirty="0">
              <a:gradFill>
                <a:gsLst>
                  <a:gs pos="2917">
                    <a:srgbClr val="FFFFFF"/>
                  </a:gs>
                  <a:gs pos="30000">
                    <a:srgbClr val="FFFFFF"/>
                  </a:gs>
                </a:gsLst>
                <a:lin ang="5400000" scaled="0"/>
              </a:gradFill>
              <a:latin typeface="Segoe UI"/>
            </a:endParaRPr>
          </a:p>
        </p:txBody>
      </p:sp>
      <p:sp>
        <p:nvSpPr>
          <p:cNvPr id="57" name="Oval 56"/>
          <p:cNvSpPr/>
          <p:nvPr/>
        </p:nvSpPr>
        <p:spPr bwMode="auto">
          <a:xfrm>
            <a:off x="1315068" y="4007610"/>
            <a:ext cx="1195233" cy="1195233"/>
          </a:xfrm>
          <a:prstGeom prst="ellipse">
            <a:avLst/>
          </a:prstGeom>
          <a:solidFill>
            <a:srgbClr val="7FBA00">
              <a:alpha val="8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58" name="Oval 57"/>
          <p:cNvSpPr/>
          <p:nvPr/>
        </p:nvSpPr>
        <p:spPr bwMode="auto">
          <a:xfrm>
            <a:off x="1539174" y="4231716"/>
            <a:ext cx="747021" cy="747021"/>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CE</a:t>
            </a:r>
          </a:p>
        </p:txBody>
      </p:sp>
      <p:sp>
        <p:nvSpPr>
          <p:cNvPr id="59" name="TextBox 58"/>
          <p:cNvSpPr txBox="1"/>
          <p:nvPr/>
        </p:nvSpPr>
        <p:spPr>
          <a:xfrm>
            <a:off x="1240431" y="5301247"/>
            <a:ext cx="1344506"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Silverlight</a:t>
            </a:r>
          </a:p>
        </p:txBody>
      </p:sp>
    </p:spTree>
    <p:extLst>
      <p:ext uri="{BB962C8B-B14F-4D97-AF65-F5344CB8AC3E}">
        <p14:creationId xmlns:p14="http://schemas.microsoft.com/office/powerpoint/2010/main" val="2690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32"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circle(out)">
                                      <p:cBhvr>
                                        <p:cTn id="32" dur="1000"/>
                                        <p:tgtEl>
                                          <p:spTgt spid="23"/>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32"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circle(out)">
                                      <p:cBhvr>
                                        <p:cTn id="40" dur="1000"/>
                                        <p:tgtEl>
                                          <p:spTgt spid="25"/>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animBg="1"/>
      <p:bldP spid="24" grpId="0" animBg="1"/>
      <p:bldP spid="25" grpId="0" animBg="1"/>
      <p:bldP spid="26" grpId="0" animBg="1"/>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 y="5740617"/>
            <a:ext cx="12192001" cy="82587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4" name="Group 3"/>
          <p:cNvGrpSpPr/>
          <p:nvPr/>
        </p:nvGrpSpPr>
        <p:grpSpPr>
          <a:xfrm>
            <a:off x="1427872" y="443368"/>
            <a:ext cx="1007727" cy="1845963"/>
            <a:chOff x="1707550" y="2791864"/>
            <a:chExt cx="1705380" cy="3123928"/>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8637" y="3127627"/>
              <a:ext cx="1523206" cy="267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1707550" y="2791864"/>
              <a:ext cx="1705380" cy="3123928"/>
              <a:chOff x="10912687" y="1180841"/>
              <a:chExt cx="2273248" cy="4407408"/>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2687" y="1180841"/>
                <a:ext cx="2273248" cy="4407408"/>
              </a:xfrm>
              <a:prstGeom prst="rect">
                <a:avLst/>
              </a:prstGeom>
              <a:noFill/>
              <a:effectLst>
                <a:reflection blurRad="63500" stA="23000" endPos="10000" dist="63500" dir="5400000" sy="-100000" algn="bl" rotWithShape="0"/>
              </a:effectLst>
            </p:spPr>
          </p:pic>
          <p:pic>
            <p:nvPicPr>
              <p:cNvPr id="8" name="Picture 2" descr="C:\Users\alyssaj\Desktop\Phone_Gla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27610" y="1201173"/>
                <a:ext cx="2210708" cy="428599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 name="Oval 9"/>
          <p:cNvSpPr/>
          <p:nvPr/>
        </p:nvSpPr>
        <p:spPr bwMode="auto">
          <a:xfrm>
            <a:off x="1315068" y="4007610"/>
            <a:ext cx="1195233" cy="1195233"/>
          </a:xfrm>
          <a:prstGeom prst="ellipse">
            <a:avLst/>
          </a:prstGeom>
          <a:solidFill>
            <a:srgbClr val="7FBA00">
              <a:alpha val="8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9" name="Oval 8"/>
          <p:cNvSpPr/>
          <p:nvPr/>
        </p:nvSpPr>
        <p:spPr bwMode="auto">
          <a:xfrm>
            <a:off x="1539174" y="4231716"/>
            <a:ext cx="747021" cy="747021"/>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CE</a:t>
            </a:r>
          </a:p>
        </p:txBody>
      </p:sp>
      <p:sp>
        <p:nvSpPr>
          <p:cNvPr id="11" name="TextBox 10"/>
          <p:cNvSpPr txBox="1"/>
          <p:nvPr/>
        </p:nvSpPr>
        <p:spPr>
          <a:xfrm>
            <a:off x="1240431" y="5301247"/>
            <a:ext cx="1344506"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Silverlight</a:t>
            </a:r>
          </a:p>
        </p:txBody>
      </p:sp>
      <p:sp>
        <p:nvSpPr>
          <p:cNvPr id="12" name="TextBox 11"/>
          <p:cNvSpPr txBox="1"/>
          <p:nvPr/>
        </p:nvSpPr>
        <p:spPr>
          <a:xfrm>
            <a:off x="213588" y="2513379"/>
            <a:ext cx="3398193" cy="724143"/>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3137" dirty="0">
                <a:gradFill>
                  <a:gsLst>
                    <a:gs pos="2917">
                      <a:srgbClr val="FFFFFF"/>
                    </a:gs>
                    <a:gs pos="30000">
                      <a:srgbClr val="FFFFFF"/>
                    </a:gs>
                  </a:gsLst>
                  <a:lin ang="5400000" scaled="0"/>
                </a:gradFill>
                <a:latin typeface="Segoe UI Light"/>
              </a:rPr>
              <a:t>Windows Phone 7</a:t>
            </a:r>
          </a:p>
        </p:txBody>
      </p:sp>
      <p:sp>
        <p:nvSpPr>
          <p:cNvPr id="13" name="TextBox 12"/>
          <p:cNvSpPr txBox="1"/>
          <p:nvPr/>
        </p:nvSpPr>
        <p:spPr>
          <a:xfrm>
            <a:off x="1517140" y="3505371"/>
            <a:ext cx="791089"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Light"/>
              </a:rPr>
              <a:t>2010</a:t>
            </a:r>
          </a:p>
        </p:txBody>
      </p:sp>
      <p:sp>
        <p:nvSpPr>
          <p:cNvPr id="14" name="TextBox 13"/>
          <p:cNvSpPr txBox="1"/>
          <p:nvPr/>
        </p:nvSpPr>
        <p:spPr>
          <a:xfrm>
            <a:off x="611395" y="5891485"/>
            <a:ext cx="2602579"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7.5: Internet Explorer 9</a:t>
            </a:r>
          </a:p>
        </p:txBody>
      </p:sp>
      <p:pic>
        <p:nvPicPr>
          <p:cNvPr id="15" name="Phone scre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5312" y="451885"/>
            <a:ext cx="952873" cy="1837447"/>
          </a:xfrm>
          <a:prstGeom prst="rect">
            <a:avLst/>
          </a:prstGeom>
          <a:effectLst>
            <a:reflection blurRad="63500" stA="23000" endPos="10000" dist="63500" dir="5400000" sy="-100000" algn="bl" rotWithShape="0"/>
          </a:effectLst>
        </p:spPr>
      </p:pic>
      <p:grpSp>
        <p:nvGrpSpPr>
          <p:cNvPr id="16" name="Group 15"/>
          <p:cNvGrpSpPr/>
          <p:nvPr/>
        </p:nvGrpSpPr>
        <p:grpSpPr>
          <a:xfrm>
            <a:off x="4944387" y="443369"/>
            <a:ext cx="2506382" cy="1845963"/>
            <a:chOff x="4996403" y="2326055"/>
            <a:chExt cx="2556640" cy="1882978"/>
          </a:xfrm>
        </p:grpSpPr>
        <p:pic>
          <p:nvPicPr>
            <p:cNvPr id="17" name="Desktop PC"/>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6403" y="2326055"/>
              <a:ext cx="2556640" cy="1882978"/>
            </a:xfrm>
            <a:prstGeom prst="rect">
              <a:avLst/>
            </a:prstGeom>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b="4325"/>
            <a:stretch/>
          </p:blipFill>
          <p:spPr>
            <a:xfrm>
              <a:off x="5077603" y="2393409"/>
              <a:ext cx="2400374" cy="1291820"/>
            </a:xfrm>
            <a:prstGeom prst="rect">
              <a:avLst/>
            </a:prstGeom>
          </p:spPr>
        </p:pic>
      </p:grpSp>
      <p:sp>
        <p:nvSpPr>
          <p:cNvPr id="19" name="TextBox 18"/>
          <p:cNvSpPr txBox="1"/>
          <p:nvPr/>
        </p:nvSpPr>
        <p:spPr>
          <a:xfrm>
            <a:off x="3984630" y="2513379"/>
            <a:ext cx="3404479" cy="1234061"/>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3137" dirty="0">
                <a:gradFill>
                  <a:gsLst>
                    <a:gs pos="2917">
                      <a:srgbClr val="FFFFFF"/>
                    </a:gs>
                    <a:gs pos="30000">
                      <a:srgbClr val="FFFFFF"/>
                    </a:gs>
                  </a:gsLst>
                  <a:lin ang="5400000" scaled="0"/>
                </a:gradFill>
                <a:latin typeface="Segoe UI Light"/>
              </a:rPr>
              <a:t>Windows Phone 8</a:t>
            </a:r>
          </a:p>
          <a:p>
            <a:pPr algn="ctr" defTabSz="914098">
              <a:lnSpc>
                <a:spcPct val="90000"/>
              </a:lnSpc>
              <a:spcAft>
                <a:spcPts val="588"/>
              </a:spcAft>
            </a:pPr>
            <a:r>
              <a:rPr lang="en-US" sz="3137" dirty="0">
                <a:gradFill>
                  <a:gsLst>
                    <a:gs pos="2917">
                      <a:srgbClr val="FFFFFF"/>
                    </a:gs>
                    <a:gs pos="30000">
                      <a:srgbClr val="FFFFFF"/>
                    </a:gs>
                  </a:gsLst>
                  <a:lin ang="5400000" scaled="0"/>
                </a:gradFill>
                <a:latin typeface="Segoe UI Light"/>
              </a:rPr>
              <a:t>Windows 8</a:t>
            </a:r>
          </a:p>
        </p:txBody>
      </p:sp>
      <p:sp>
        <p:nvSpPr>
          <p:cNvPr id="20" name="TextBox 19"/>
          <p:cNvSpPr txBox="1"/>
          <p:nvPr/>
        </p:nvSpPr>
        <p:spPr>
          <a:xfrm>
            <a:off x="5291325" y="3503703"/>
            <a:ext cx="791089"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Light"/>
              </a:rPr>
              <a:t>2012</a:t>
            </a:r>
          </a:p>
        </p:txBody>
      </p:sp>
      <p:sp>
        <p:nvSpPr>
          <p:cNvPr id="21" name="TextBox 20"/>
          <p:cNvSpPr txBox="1"/>
          <p:nvPr/>
        </p:nvSpPr>
        <p:spPr>
          <a:xfrm>
            <a:off x="4122670" y="5726609"/>
            <a:ext cx="3266439" cy="85388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Kernel, IE10, C++/DX,</a:t>
            </a:r>
          </a:p>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developer platform (partially)</a:t>
            </a:r>
          </a:p>
        </p:txBody>
      </p:sp>
      <p:sp>
        <p:nvSpPr>
          <p:cNvPr id="23" name="Oval 22"/>
          <p:cNvSpPr/>
          <p:nvPr/>
        </p:nvSpPr>
        <p:spPr bwMode="auto">
          <a:xfrm>
            <a:off x="4489725" y="3914142"/>
            <a:ext cx="1382169" cy="1382169"/>
          </a:xfrm>
          <a:prstGeom prst="ellipse">
            <a:avLst/>
          </a:prstGeom>
          <a:solidFill>
            <a:srgbClr val="7FBA00">
              <a:alpha val="8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4" name="Oval 23"/>
          <p:cNvSpPr/>
          <p:nvPr/>
        </p:nvSpPr>
        <p:spPr bwMode="auto">
          <a:xfrm>
            <a:off x="4807299" y="4231716"/>
            <a:ext cx="747021" cy="747021"/>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NT</a:t>
            </a:r>
          </a:p>
        </p:txBody>
      </p:sp>
      <p:sp>
        <p:nvSpPr>
          <p:cNvPr id="25" name="Oval 24"/>
          <p:cNvSpPr/>
          <p:nvPr/>
        </p:nvSpPr>
        <p:spPr bwMode="auto">
          <a:xfrm>
            <a:off x="5647787" y="3925212"/>
            <a:ext cx="1360029" cy="1360029"/>
          </a:xfrm>
          <a:prstGeom prst="ellipse">
            <a:avLst/>
          </a:prstGeom>
          <a:solidFill>
            <a:srgbClr val="00BCF2">
              <a:alpha val="8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6" name="Oval 25"/>
          <p:cNvSpPr/>
          <p:nvPr/>
        </p:nvSpPr>
        <p:spPr bwMode="auto">
          <a:xfrm>
            <a:off x="5954291" y="4231716"/>
            <a:ext cx="747021" cy="747021"/>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NT</a:t>
            </a:r>
          </a:p>
        </p:txBody>
      </p:sp>
      <p:sp>
        <p:nvSpPr>
          <p:cNvPr id="27" name="TextBox 26"/>
          <p:cNvSpPr txBox="1"/>
          <p:nvPr/>
        </p:nvSpPr>
        <p:spPr>
          <a:xfrm>
            <a:off x="4527388" y="5301246"/>
            <a:ext cx="1344506"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Silverlight</a:t>
            </a:r>
          </a:p>
        </p:txBody>
      </p:sp>
      <p:sp>
        <p:nvSpPr>
          <p:cNvPr id="28" name="TextBox 27"/>
          <p:cNvSpPr txBox="1"/>
          <p:nvPr/>
        </p:nvSpPr>
        <p:spPr>
          <a:xfrm>
            <a:off x="5839341" y="5301245"/>
            <a:ext cx="1003680"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err="1">
                <a:gradFill>
                  <a:gsLst>
                    <a:gs pos="2917">
                      <a:srgbClr val="FFFFFF"/>
                    </a:gs>
                    <a:gs pos="30000">
                      <a:srgbClr val="FFFFFF"/>
                    </a:gs>
                  </a:gsLst>
                  <a:lin ang="5400000" scaled="0"/>
                </a:gradFill>
                <a:latin typeface="Segoe UI"/>
              </a:rPr>
              <a:t>WinRT</a:t>
            </a:r>
            <a:endParaRPr lang="en-US" sz="1765" dirty="0">
              <a:gradFill>
                <a:gsLst>
                  <a:gs pos="2917">
                    <a:srgbClr val="FFFFFF"/>
                  </a:gs>
                  <a:gs pos="30000">
                    <a:srgbClr val="FFFFFF"/>
                  </a:gs>
                </a:gsLst>
                <a:lin ang="5400000" scaled="0"/>
              </a:gradFill>
              <a:latin typeface="Segoe UI"/>
            </a:endParaRPr>
          </a:p>
        </p:txBody>
      </p:sp>
      <p:grpSp>
        <p:nvGrpSpPr>
          <p:cNvPr id="29" name="Group 28"/>
          <p:cNvGrpSpPr/>
          <p:nvPr/>
        </p:nvGrpSpPr>
        <p:grpSpPr>
          <a:xfrm>
            <a:off x="7983860" y="451886"/>
            <a:ext cx="2923212" cy="1837447"/>
            <a:chOff x="2601321" y="2793200"/>
            <a:chExt cx="4195115" cy="2636929"/>
          </a:xfrm>
          <a:effectLst>
            <a:reflection blurRad="63500" stA="23000" endPos="10000" dist="63500" dir="5400000" sy="-100000" algn="bl" rotWithShape="0"/>
          </a:effectLst>
        </p:grpSpPr>
        <p:pic>
          <p:nvPicPr>
            <p:cNvPr id="30" name="Convertibl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01321" y="2793200"/>
              <a:ext cx="4195115" cy="2636929"/>
            </a:xfrm>
            <a:prstGeom prst="rect">
              <a:avLst/>
            </a:prstGeom>
          </p:spPr>
        </p:pic>
        <p:grpSp>
          <p:nvGrpSpPr>
            <p:cNvPr id="31" name="Convertible universal app"/>
            <p:cNvGrpSpPr/>
            <p:nvPr/>
          </p:nvGrpSpPr>
          <p:grpSpPr>
            <a:xfrm>
              <a:off x="3266062" y="2922589"/>
              <a:ext cx="2844572" cy="1609344"/>
              <a:chOff x="3266062" y="2922589"/>
              <a:chExt cx="2844572" cy="1609344"/>
            </a:xfrm>
          </p:grpSpPr>
          <p:sp>
            <p:nvSpPr>
              <p:cNvPr id="32" name="Rectangle 31"/>
              <p:cNvSpPr/>
              <p:nvPr/>
            </p:nvSpPr>
            <p:spPr bwMode="auto">
              <a:xfrm>
                <a:off x="3266062" y="2922589"/>
                <a:ext cx="2844572" cy="1609344"/>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Universal app icon"/>
              <p:cNvSpPr>
                <a:spLocks noEditPoints="1"/>
              </p:cNvSpPr>
              <p:nvPr/>
            </p:nvSpPr>
            <p:spPr bwMode="auto">
              <a:xfrm>
                <a:off x="4434386" y="3467653"/>
                <a:ext cx="528983" cy="516421"/>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098"/>
                <a:endParaRPr lang="en-US" sz="1765">
                  <a:solidFill>
                    <a:srgbClr val="FFFFFF"/>
                  </a:solidFill>
                  <a:latin typeface="Segoe UI"/>
                </a:endParaRPr>
              </a:p>
            </p:txBody>
          </p:sp>
        </p:grpSp>
      </p:grpSp>
      <p:grpSp>
        <p:nvGrpSpPr>
          <p:cNvPr id="34" name="Group 33"/>
          <p:cNvGrpSpPr/>
          <p:nvPr/>
        </p:nvGrpSpPr>
        <p:grpSpPr>
          <a:xfrm>
            <a:off x="10573641" y="451885"/>
            <a:ext cx="957290" cy="1845965"/>
            <a:chOff x="1083500" y="2692561"/>
            <a:chExt cx="1057565" cy="2039327"/>
          </a:xfrm>
          <a:effectLst>
            <a:reflection blurRad="63500" stA="23000" endPos="10000" dist="63500" dir="5400000" sy="-100000" algn="bl" rotWithShape="0"/>
          </a:effectLst>
        </p:grpSpPr>
        <p:pic>
          <p:nvPicPr>
            <p:cNvPr id="35" name="Phone scre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3500" y="2692561"/>
              <a:ext cx="1057565" cy="2039327"/>
            </a:xfrm>
            <a:prstGeom prst="rect">
              <a:avLst/>
            </a:prstGeom>
          </p:spPr>
        </p:pic>
        <p:grpSp>
          <p:nvGrpSpPr>
            <p:cNvPr id="36" name="Phone universal app"/>
            <p:cNvGrpSpPr/>
            <p:nvPr/>
          </p:nvGrpSpPr>
          <p:grpSpPr>
            <a:xfrm>
              <a:off x="1162145" y="2890839"/>
              <a:ext cx="900458" cy="1604962"/>
              <a:chOff x="1162145" y="2890839"/>
              <a:chExt cx="900458" cy="1604962"/>
            </a:xfrm>
          </p:grpSpPr>
          <p:sp>
            <p:nvSpPr>
              <p:cNvPr id="37" name="Rectangle 36"/>
              <p:cNvSpPr/>
              <p:nvPr/>
            </p:nvSpPr>
            <p:spPr bwMode="auto">
              <a:xfrm>
                <a:off x="1162145" y="2890839"/>
                <a:ext cx="900458" cy="1604962"/>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Universal app icon"/>
              <p:cNvSpPr>
                <a:spLocks noEditPoints="1"/>
              </p:cNvSpPr>
              <p:nvPr/>
            </p:nvSpPr>
            <p:spPr bwMode="auto">
              <a:xfrm>
                <a:off x="1347791" y="3467653"/>
                <a:ext cx="528983" cy="516421"/>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098"/>
                <a:endParaRPr lang="en-US" sz="1765">
                  <a:solidFill>
                    <a:srgbClr val="FFFFFF"/>
                  </a:solidFill>
                  <a:latin typeface="Segoe UI"/>
                </a:endParaRPr>
              </a:p>
            </p:txBody>
          </p:sp>
        </p:grpSp>
      </p:grpSp>
      <p:sp>
        <p:nvSpPr>
          <p:cNvPr id="39" name="TextBox 38"/>
          <p:cNvSpPr txBox="1"/>
          <p:nvPr/>
        </p:nvSpPr>
        <p:spPr>
          <a:xfrm>
            <a:off x="8552680" y="2513379"/>
            <a:ext cx="3637060" cy="724143"/>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3137" dirty="0">
                <a:gradFill>
                  <a:gsLst>
                    <a:gs pos="2917">
                      <a:srgbClr val="FFFFFF"/>
                    </a:gs>
                    <a:gs pos="30000">
                      <a:srgbClr val="FFFFFF"/>
                    </a:gs>
                  </a:gsLst>
                  <a:lin ang="5400000" scaled="0"/>
                </a:gradFill>
                <a:latin typeface="Segoe UI Light"/>
              </a:rPr>
              <a:t>Windows Phone 8.1</a:t>
            </a:r>
          </a:p>
        </p:txBody>
      </p:sp>
      <p:sp>
        <p:nvSpPr>
          <p:cNvPr id="40" name="TextBox 39"/>
          <p:cNvSpPr txBox="1"/>
          <p:nvPr/>
        </p:nvSpPr>
        <p:spPr>
          <a:xfrm>
            <a:off x="7540204" y="2513379"/>
            <a:ext cx="2449012" cy="1234061"/>
          </a:xfrm>
          <a:prstGeom prst="rect">
            <a:avLst/>
          </a:prstGeom>
          <a:noFill/>
        </p:spPr>
        <p:txBody>
          <a:bodyPr wrap="none" lIns="179285" tIns="143428" rIns="179285" bIns="143428" rtlCol="0">
            <a:spAutoFit/>
          </a:bodyPr>
          <a:lstStyle/>
          <a:p>
            <a:pPr algn="ctr" defTabSz="914098">
              <a:lnSpc>
                <a:spcPct val="90000"/>
              </a:lnSpc>
              <a:spcAft>
                <a:spcPts val="588"/>
              </a:spcAft>
            </a:pPr>
            <a:endParaRPr lang="en-US" sz="3137" dirty="0">
              <a:gradFill>
                <a:gsLst>
                  <a:gs pos="2917">
                    <a:srgbClr val="FFFFFF"/>
                  </a:gs>
                  <a:gs pos="30000">
                    <a:srgbClr val="FFFFFF"/>
                  </a:gs>
                </a:gsLst>
                <a:lin ang="5400000" scaled="0"/>
              </a:gradFill>
              <a:latin typeface="Segoe UI Light"/>
            </a:endParaRPr>
          </a:p>
          <a:p>
            <a:pPr algn="ctr" defTabSz="914098">
              <a:lnSpc>
                <a:spcPct val="90000"/>
              </a:lnSpc>
              <a:spcAft>
                <a:spcPts val="588"/>
              </a:spcAft>
            </a:pPr>
            <a:r>
              <a:rPr lang="en-US" sz="3137" dirty="0">
                <a:gradFill>
                  <a:gsLst>
                    <a:gs pos="2917">
                      <a:srgbClr val="FFFFFF"/>
                    </a:gs>
                    <a:gs pos="30000">
                      <a:srgbClr val="FFFFFF"/>
                    </a:gs>
                  </a:gsLst>
                  <a:lin ang="5400000" scaled="0"/>
                </a:gradFill>
                <a:latin typeface="Segoe UI Light"/>
              </a:rPr>
              <a:t>Windows 8.1</a:t>
            </a:r>
          </a:p>
        </p:txBody>
      </p:sp>
      <p:sp>
        <p:nvSpPr>
          <p:cNvPr id="41" name="TextBox 40"/>
          <p:cNvSpPr txBox="1"/>
          <p:nvPr/>
        </p:nvSpPr>
        <p:spPr>
          <a:xfrm>
            <a:off x="8368845" y="3505372"/>
            <a:ext cx="791089"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Light"/>
              </a:rPr>
              <a:t>2013</a:t>
            </a:r>
          </a:p>
        </p:txBody>
      </p:sp>
      <p:sp>
        <p:nvSpPr>
          <p:cNvPr id="42" name="TextBox 41"/>
          <p:cNvSpPr txBox="1"/>
          <p:nvPr/>
        </p:nvSpPr>
        <p:spPr>
          <a:xfrm>
            <a:off x="9974093" y="3505371"/>
            <a:ext cx="794232"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Light"/>
              </a:rPr>
              <a:t>2014</a:t>
            </a:r>
          </a:p>
        </p:txBody>
      </p:sp>
      <p:sp>
        <p:nvSpPr>
          <p:cNvPr id="43" name="TextBox 42"/>
          <p:cNvSpPr txBox="1"/>
          <p:nvPr/>
        </p:nvSpPr>
        <p:spPr>
          <a:xfrm>
            <a:off x="8317668" y="5723974"/>
            <a:ext cx="3066986" cy="85388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Developer platform, Stores,</a:t>
            </a:r>
          </a:p>
          <a:p>
            <a:pPr algn="ctr" defTabSz="914098">
              <a:lnSpc>
                <a:spcPct val="90000"/>
              </a:lnSpc>
              <a:spcAft>
                <a:spcPts val="588"/>
              </a:spcAft>
            </a:pPr>
            <a:r>
              <a:rPr lang="en-US" sz="1765" dirty="0">
                <a:gradFill>
                  <a:gsLst>
                    <a:gs pos="2917">
                      <a:srgbClr val="FFFFFF"/>
                    </a:gs>
                    <a:gs pos="30000">
                      <a:srgbClr val="FFFFFF"/>
                    </a:gs>
                  </a:gsLst>
                  <a:lin ang="5400000" scaled="0"/>
                </a:gradFill>
                <a:latin typeface="Segoe UI"/>
              </a:rPr>
              <a:t>Core platform</a:t>
            </a:r>
          </a:p>
        </p:txBody>
      </p:sp>
      <p:sp>
        <p:nvSpPr>
          <p:cNvPr id="44" name="Oval 43"/>
          <p:cNvSpPr/>
          <p:nvPr/>
        </p:nvSpPr>
        <p:spPr bwMode="auto">
          <a:xfrm>
            <a:off x="9079068" y="3868755"/>
            <a:ext cx="1561106" cy="1471305"/>
          </a:xfrm>
          <a:prstGeom prst="ellipse">
            <a:avLst/>
          </a:prstGeom>
          <a:solidFill>
            <a:srgbClr val="00BCF2">
              <a:alpha val="8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5" name="Oval 44"/>
          <p:cNvSpPr/>
          <p:nvPr/>
        </p:nvSpPr>
        <p:spPr bwMode="auto">
          <a:xfrm>
            <a:off x="9492436" y="4231716"/>
            <a:ext cx="747021" cy="747021"/>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NT</a:t>
            </a:r>
          </a:p>
        </p:txBody>
      </p:sp>
      <p:sp>
        <p:nvSpPr>
          <p:cNvPr id="46" name="TextBox 45"/>
          <p:cNvSpPr txBox="1"/>
          <p:nvPr/>
        </p:nvSpPr>
        <p:spPr>
          <a:xfrm>
            <a:off x="9364040" y="5301245"/>
            <a:ext cx="1003680" cy="534056"/>
          </a:xfrm>
          <a:prstGeom prst="rect">
            <a:avLst/>
          </a:prstGeom>
          <a:noFill/>
        </p:spPr>
        <p:txBody>
          <a:bodyPr wrap="none" lIns="179285" tIns="143428" rIns="179285" bIns="143428" rtlCol="0">
            <a:spAutoFit/>
          </a:bodyPr>
          <a:lstStyle/>
          <a:p>
            <a:pPr algn="ctr" defTabSz="914098">
              <a:lnSpc>
                <a:spcPct val="90000"/>
              </a:lnSpc>
              <a:spcAft>
                <a:spcPts val="588"/>
              </a:spcAft>
            </a:pPr>
            <a:r>
              <a:rPr lang="en-US" sz="1765" dirty="0" err="1">
                <a:gradFill>
                  <a:gsLst>
                    <a:gs pos="2917">
                      <a:srgbClr val="FFFFFF"/>
                    </a:gs>
                    <a:gs pos="30000">
                      <a:srgbClr val="FFFFFF"/>
                    </a:gs>
                  </a:gsLst>
                  <a:lin ang="5400000" scaled="0"/>
                </a:gradFill>
                <a:latin typeface="Segoe UI"/>
              </a:rPr>
              <a:t>WinRT</a:t>
            </a:r>
            <a:endParaRPr lang="en-US" sz="1765" dirty="0">
              <a:gradFill>
                <a:gsLst>
                  <a:gs pos="2917">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3707232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25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32"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circle(out)">
                                      <p:cBhvr>
                                        <p:cTn id="34" dur="1000"/>
                                        <p:tgtEl>
                                          <p:spTgt spid="4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animBg="1"/>
      <p:bldP spid="45" grpId="0" animBg="1"/>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9825332" y="4844928"/>
            <a:ext cx="1593314" cy="429175"/>
          </a:xfrm>
          <a:prstGeom prst="accentCallout1">
            <a:avLst>
              <a:gd name="adj1" fmla="val 45693"/>
              <a:gd name="adj2" fmla="val 102517"/>
              <a:gd name="adj3" fmla="val -261005"/>
              <a:gd name="adj4" fmla="val 138108"/>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825" fontAlgn="base">
              <a:lnSpc>
                <a:spcPct val="90000"/>
              </a:lnSpc>
              <a:spcBef>
                <a:spcPct val="0"/>
              </a:spcBef>
              <a:spcAft>
                <a:spcPct val="0"/>
              </a:spcAft>
            </a:pPr>
            <a:r>
              <a:rPr lang="en-US" sz="1467" dirty="0">
                <a:solidFill>
                  <a:srgbClr val="000000"/>
                </a:solidFill>
                <a:latin typeface="Segoe UI Light"/>
                <a:ea typeface="Segoe UI" pitchFamily="34" charset="0"/>
                <a:cs typeface="Segoe UI" pitchFamily="34" charset="0"/>
              </a:rPr>
              <a:t>Easy for users to get &amp; stay current</a:t>
            </a:r>
          </a:p>
        </p:txBody>
      </p:sp>
      <p:sp>
        <p:nvSpPr>
          <p:cNvPr id="47" name="Line Callout 1 (Accent Bar) 46"/>
          <p:cNvSpPr/>
          <p:nvPr/>
        </p:nvSpPr>
        <p:spPr bwMode="auto">
          <a:xfrm>
            <a:off x="10778088" y="1972993"/>
            <a:ext cx="1617845" cy="464250"/>
          </a:xfrm>
          <a:prstGeom prst="accentCallout1">
            <a:avLst>
              <a:gd name="adj1" fmla="val 54459"/>
              <a:gd name="adj2" fmla="val -3321"/>
              <a:gd name="adj3" fmla="val 187233"/>
              <a:gd name="adj4" fmla="val -40885"/>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7825" fontAlgn="base">
              <a:lnSpc>
                <a:spcPct val="90000"/>
              </a:lnSpc>
              <a:spcBef>
                <a:spcPct val="0"/>
              </a:spcBef>
              <a:spcAft>
                <a:spcPts val="400"/>
              </a:spcAft>
            </a:pPr>
            <a:r>
              <a:rPr lang="en-US" sz="1467" dirty="0">
                <a:solidFill>
                  <a:srgbClr val="000000"/>
                </a:solidFill>
                <a:latin typeface="Segoe UI Light"/>
                <a:ea typeface="Segoe UI" pitchFamily="34" charset="0"/>
                <a:cs typeface="Segoe UI" pitchFamily="34" charset="0"/>
              </a:rPr>
              <a:t>Unified core </a:t>
            </a:r>
            <a:br>
              <a:rPr lang="en-US" sz="1467" dirty="0">
                <a:solidFill>
                  <a:srgbClr val="000000"/>
                </a:solidFill>
                <a:latin typeface="Segoe UI Light"/>
                <a:ea typeface="Segoe UI" pitchFamily="34" charset="0"/>
                <a:cs typeface="Segoe UI" pitchFamily="34" charset="0"/>
              </a:rPr>
            </a:br>
            <a:r>
              <a:rPr lang="en-US" sz="1467" dirty="0">
                <a:solidFill>
                  <a:srgbClr val="000000"/>
                </a:solidFill>
                <a:latin typeface="Segoe UI Light"/>
                <a:ea typeface="Segoe UI" pitchFamily="34" charset="0"/>
                <a:cs typeface="Segoe UI" pitchFamily="34" charset="0"/>
              </a:rPr>
              <a:t>and app platform</a:t>
            </a:r>
          </a:p>
        </p:txBody>
      </p:sp>
      <p:sp>
        <p:nvSpPr>
          <p:cNvPr id="2" name="Title 1"/>
          <p:cNvSpPr>
            <a:spLocks noGrp="1"/>
          </p:cNvSpPr>
          <p:nvPr>
            <p:ph type="title"/>
          </p:nvPr>
        </p:nvSpPr>
        <p:spPr/>
        <p:txBody>
          <a:bodyPr/>
          <a:lstStyle/>
          <a:p>
            <a:pPr algn="ctr"/>
            <a:r>
              <a:rPr lang="en-US" b="0" dirty="0" smtClean="0"/>
              <a:t>Our Windows convergence is almost complete</a:t>
            </a:r>
            <a:endParaRPr lang="en-US" b="0" dirty="0"/>
          </a:p>
        </p:txBody>
      </p:sp>
      <p:sp>
        <p:nvSpPr>
          <p:cNvPr id="3" name="Rectangle 2"/>
          <p:cNvSpPr/>
          <p:nvPr/>
        </p:nvSpPr>
        <p:spPr bwMode="auto">
          <a:xfrm>
            <a:off x="9346935" y="3415583"/>
            <a:ext cx="2844201" cy="182748"/>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26164" y="3396238"/>
            <a:ext cx="2681880" cy="2102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bwMode="auto">
          <a:xfrm>
            <a:off x="2378675" y="3396240"/>
            <a:ext cx="4964054" cy="20592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1075" y="1539426"/>
            <a:ext cx="1231518" cy="292467"/>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18689" y="5257745"/>
            <a:ext cx="1285925" cy="29878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7226215" y="3396240"/>
            <a:ext cx="2376893" cy="19265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Connector 8"/>
          <p:cNvCxnSpPr/>
          <p:nvPr/>
        </p:nvCxnSpPr>
        <p:spPr>
          <a:xfrm>
            <a:off x="1232591" y="1684237"/>
            <a:ext cx="1227661" cy="73992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15" y="4100242"/>
            <a:ext cx="558994" cy="414139"/>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866" y="2427649"/>
            <a:ext cx="5592358" cy="162"/>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825" y="4519368"/>
            <a:ext cx="4209133" cy="1134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2736" y="5445666"/>
            <a:ext cx="3334479" cy="697182"/>
          </a:xfrm>
          <a:prstGeom prst="rect">
            <a:avLst/>
          </a:prstGeom>
          <a:noFill/>
        </p:spPr>
        <p:txBody>
          <a:bodyPr wrap="square" lIns="248660" tIns="198928" rIns="248660" bIns="198928" rtlCol="0">
            <a:spAutoFit/>
          </a:bodyPr>
          <a:lstStyle/>
          <a:p>
            <a:pPr defTabSz="914246">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70149" y="4614596"/>
            <a:ext cx="3361787" cy="697182"/>
          </a:xfrm>
          <a:prstGeom prst="rect">
            <a:avLst/>
          </a:prstGeom>
          <a:noFill/>
        </p:spPr>
        <p:txBody>
          <a:bodyPr wrap="square" lIns="248660" tIns="198928" rIns="248660" bIns="198928" rtlCol="0">
            <a:spAutoFit/>
          </a:bodyPr>
          <a:lstStyle/>
          <a:p>
            <a:pPr defTabSz="914246">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latin typeface="Segoe UI"/>
            </a:endParaRPr>
          </a:p>
        </p:txBody>
      </p:sp>
      <p:sp>
        <p:nvSpPr>
          <p:cNvPr id="15" name="TextBox 14"/>
          <p:cNvSpPr txBox="1"/>
          <p:nvPr/>
        </p:nvSpPr>
        <p:spPr>
          <a:xfrm>
            <a:off x="7020108" y="4180937"/>
            <a:ext cx="1755738" cy="992622"/>
          </a:xfrm>
          <a:prstGeom prst="rect">
            <a:avLst/>
          </a:prstGeom>
          <a:noFill/>
        </p:spPr>
        <p:txBody>
          <a:bodyPr wrap="square" lIns="248660" tIns="198928" rIns="248660" bIns="198928" rtlCol="0">
            <a:spAutoFit/>
          </a:bodyPr>
          <a:lstStyle/>
          <a:p>
            <a:pPr defTabSz="914246">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latin typeface="Segoe UI"/>
            </a:endParaRPr>
          </a:p>
        </p:txBody>
      </p:sp>
      <p:sp>
        <p:nvSpPr>
          <p:cNvPr id="16" name="TextBox 15"/>
          <p:cNvSpPr txBox="1"/>
          <p:nvPr/>
        </p:nvSpPr>
        <p:spPr>
          <a:xfrm>
            <a:off x="2556579" y="2901166"/>
            <a:ext cx="1900135" cy="697182"/>
          </a:xfrm>
          <a:prstGeom prst="rect">
            <a:avLst/>
          </a:prstGeom>
          <a:noFill/>
        </p:spPr>
        <p:txBody>
          <a:bodyPr wrap="square" lIns="248660" tIns="198928" rIns="248660" bIns="198928" rtlCol="0">
            <a:spAutoFit/>
          </a:bodyPr>
          <a:lstStyle/>
          <a:p>
            <a:pPr defTabSz="914246">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latin typeface="Segoe UI"/>
            </a:endParaRPr>
          </a:p>
        </p:txBody>
      </p:sp>
      <p:sp>
        <p:nvSpPr>
          <p:cNvPr id="17" name="TextBox 16"/>
          <p:cNvSpPr txBox="1"/>
          <p:nvPr/>
        </p:nvSpPr>
        <p:spPr>
          <a:xfrm>
            <a:off x="2235110" y="1782029"/>
            <a:ext cx="1755738" cy="697182"/>
          </a:xfrm>
          <a:prstGeom prst="rect">
            <a:avLst/>
          </a:prstGeom>
          <a:noFill/>
        </p:spPr>
        <p:txBody>
          <a:bodyPr wrap="square" lIns="248660" tIns="198928" rIns="248660" bIns="198928" rtlCol="0">
            <a:spAutoFit/>
          </a:bodyPr>
          <a:lstStyle/>
          <a:p>
            <a:pPr defTabSz="914246">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latin typeface="Segoe UI"/>
            </a:endParaRPr>
          </a:p>
        </p:txBody>
      </p:sp>
      <p:sp>
        <p:nvSpPr>
          <p:cNvPr id="18" name="TextBox 17"/>
          <p:cNvSpPr txBox="1"/>
          <p:nvPr/>
        </p:nvSpPr>
        <p:spPr>
          <a:xfrm>
            <a:off x="7787444" y="5458078"/>
            <a:ext cx="3372076" cy="697182"/>
          </a:xfrm>
          <a:prstGeom prst="rect">
            <a:avLst/>
          </a:prstGeom>
          <a:noFill/>
        </p:spPr>
        <p:txBody>
          <a:bodyPr wrap="square" lIns="248660" tIns="198928" rIns="248660" bIns="198928" rtlCol="0">
            <a:spAutoFit/>
          </a:bodyPr>
          <a:lstStyle/>
          <a:p>
            <a:pPr defTabSz="914246">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latin typeface="Segoe UI"/>
            </a:endParaRPr>
          </a:p>
        </p:txBody>
      </p:sp>
      <p:sp>
        <p:nvSpPr>
          <p:cNvPr id="19" name="TextBox 18"/>
          <p:cNvSpPr txBox="1"/>
          <p:nvPr/>
        </p:nvSpPr>
        <p:spPr>
          <a:xfrm>
            <a:off x="1090234" y="1091899"/>
            <a:ext cx="1755738" cy="697182"/>
          </a:xfrm>
          <a:prstGeom prst="rect">
            <a:avLst/>
          </a:prstGeom>
          <a:noFill/>
        </p:spPr>
        <p:txBody>
          <a:bodyPr wrap="square" lIns="248660" tIns="198928" rIns="248660" bIns="198928" rtlCol="0">
            <a:spAutoFit/>
          </a:bodyPr>
          <a:lstStyle/>
          <a:p>
            <a:pPr defTabSz="914246">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90235" y="1548283"/>
            <a:ext cx="304806" cy="30480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46"/>
            <a:endParaRPr lang="en-US" sz="2400" dirty="0" err="1">
              <a:solidFill>
                <a:srgbClr val="FFFFFF"/>
              </a:solidFill>
              <a:latin typeface="Segoe UI"/>
            </a:endParaRPr>
          </a:p>
        </p:txBody>
      </p:sp>
      <p:cxnSp>
        <p:nvCxnSpPr>
          <p:cNvPr id="21" name="Straight Connector 20"/>
          <p:cNvCxnSpPr>
            <a:endCxn id="22" idx="1"/>
          </p:cNvCxnSpPr>
          <p:nvPr/>
        </p:nvCxnSpPr>
        <p:spPr>
          <a:xfrm>
            <a:off x="8068225" y="2427647"/>
            <a:ext cx="1278710" cy="88713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6935" y="3219832"/>
            <a:ext cx="2844201" cy="189897"/>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9346934" y="3604186"/>
            <a:ext cx="2844202" cy="19198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p:cNvSpPr/>
          <p:nvPr/>
        </p:nvSpPr>
        <p:spPr bwMode="auto">
          <a:xfrm>
            <a:off x="9607810" y="3797354"/>
            <a:ext cx="2583326" cy="19198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Straight Connector 24"/>
          <p:cNvCxnSpPr>
            <a:endCxn id="23" idx="1"/>
          </p:cNvCxnSpPr>
          <p:nvPr/>
        </p:nvCxnSpPr>
        <p:spPr>
          <a:xfrm flipV="1">
            <a:off x="8492528" y="3700177"/>
            <a:ext cx="854404" cy="39595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214" y="4096133"/>
            <a:ext cx="1266314" cy="342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998" y="4540910"/>
            <a:ext cx="1150827" cy="85260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90235" y="5257745"/>
            <a:ext cx="304806" cy="30480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46"/>
            <a:endParaRPr lang="en-US" sz="2400" dirty="0" err="1">
              <a:solidFill>
                <a:srgbClr val="FFFFFF"/>
              </a:solidFill>
              <a:latin typeface="Segoe UI"/>
            </a:endParaRPr>
          </a:p>
        </p:txBody>
      </p:sp>
      <p:sp>
        <p:nvSpPr>
          <p:cNvPr id="29" name="Rounded Rectangle 28"/>
          <p:cNvSpPr/>
          <p:nvPr/>
        </p:nvSpPr>
        <p:spPr bwMode="auto">
          <a:xfrm>
            <a:off x="2350517" y="2236898"/>
            <a:ext cx="350777" cy="249847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a:xfrm>
            <a:off x="2395324" y="2302439"/>
            <a:ext cx="261161" cy="26116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46"/>
            <a:endParaRPr lang="en-US" sz="2400" dirty="0" err="1">
              <a:solidFill>
                <a:srgbClr val="FFFFFF"/>
              </a:solidFill>
              <a:latin typeface="Segoe UI"/>
            </a:endParaRPr>
          </a:p>
        </p:txBody>
      </p:sp>
      <p:sp>
        <p:nvSpPr>
          <p:cNvPr id="31" name="Oval 30"/>
          <p:cNvSpPr/>
          <p:nvPr/>
        </p:nvSpPr>
        <p:spPr>
          <a:xfrm>
            <a:off x="2395324" y="3380033"/>
            <a:ext cx="261161" cy="26116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46"/>
            <a:endParaRPr lang="en-US" sz="2400" dirty="0" err="1">
              <a:solidFill>
                <a:srgbClr val="FFFFFF"/>
              </a:solidFill>
              <a:latin typeface="Segoe UI"/>
            </a:endParaRPr>
          </a:p>
        </p:txBody>
      </p:sp>
      <p:sp>
        <p:nvSpPr>
          <p:cNvPr id="32" name="Oval 31"/>
          <p:cNvSpPr/>
          <p:nvPr/>
        </p:nvSpPr>
        <p:spPr>
          <a:xfrm>
            <a:off x="2394553" y="4394459"/>
            <a:ext cx="261161" cy="26116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46"/>
            <a:endParaRPr lang="en-US" sz="2400" dirty="0" err="1">
              <a:solidFill>
                <a:srgbClr val="FFFFFF"/>
              </a:solidFill>
              <a:latin typeface="Segoe UI"/>
            </a:endParaRPr>
          </a:p>
        </p:txBody>
      </p:sp>
      <p:sp>
        <p:nvSpPr>
          <p:cNvPr id="33" name="Rounded Rectangle 32"/>
          <p:cNvSpPr/>
          <p:nvPr/>
        </p:nvSpPr>
        <p:spPr bwMode="auto">
          <a:xfrm>
            <a:off x="7081877" y="3334530"/>
            <a:ext cx="350777" cy="95747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33"/>
          <p:cNvSpPr/>
          <p:nvPr/>
        </p:nvSpPr>
        <p:spPr>
          <a:xfrm>
            <a:off x="7126684" y="3380033"/>
            <a:ext cx="261161" cy="26116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46"/>
            <a:endParaRPr lang="en-US" sz="2400" dirty="0" err="1">
              <a:solidFill>
                <a:srgbClr val="FFFFFF"/>
              </a:solidFill>
              <a:latin typeface="Segoe UI"/>
            </a:endParaRPr>
          </a:p>
        </p:txBody>
      </p:sp>
      <p:sp>
        <p:nvSpPr>
          <p:cNvPr id="35" name="Oval 34"/>
          <p:cNvSpPr/>
          <p:nvPr/>
        </p:nvSpPr>
        <p:spPr>
          <a:xfrm>
            <a:off x="7125911" y="3981235"/>
            <a:ext cx="261161" cy="26116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46"/>
            <a:endParaRPr lang="en-US" sz="2400" dirty="0" err="1">
              <a:solidFill>
                <a:srgbClr val="FFFFFF"/>
              </a:solidFill>
              <a:latin typeface="Segoe UI"/>
            </a:endParaRPr>
          </a:p>
        </p:txBody>
      </p:sp>
      <p:sp>
        <p:nvSpPr>
          <p:cNvPr id="36" name="TextBox 35"/>
          <p:cNvSpPr txBox="1"/>
          <p:nvPr/>
        </p:nvSpPr>
        <p:spPr>
          <a:xfrm>
            <a:off x="6568078" y="2785709"/>
            <a:ext cx="2181591" cy="697182"/>
          </a:xfrm>
          <a:prstGeom prst="rect">
            <a:avLst/>
          </a:prstGeom>
          <a:noFill/>
        </p:spPr>
        <p:txBody>
          <a:bodyPr wrap="square" lIns="248660" tIns="198928" rIns="248660" bIns="198928" rtlCol="0">
            <a:spAutoFit/>
          </a:bodyPr>
          <a:lstStyle/>
          <a:p>
            <a:pPr defTabSz="914246">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latin typeface="Segoe UI"/>
            </a:endParaRPr>
          </a:p>
        </p:txBody>
      </p:sp>
      <p:cxnSp>
        <p:nvCxnSpPr>
          <p:cNvPr id="37" name="Straight Connector 36"/>
          <p:cNvCxnSpPr/>
          <p:nvPr/>
        </p:nvCxnSpPr>
        <p:spPr>
          <a:xfrm flipV="1">
            <a:off x="7646112" y="3882721"/>
            <a:ext cx="2188233" cy="183211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8743" y="2796565"/>
            <a:ext cx="2087623" cy="1807594"/>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6"/>
                <a:endParaRPr lang="en-US" sz="2400" dirty="0" err="1">
                  <a:solidFill>
                    <a:srgbClr val="FFFFFF"/>
                  </a:solidFill>
                  <a:latin typeface="Segoe UI"/>
                </a:endParaRPr>
              </a:p>
            </p:txBody>
          </p:sp>
          <p:sp>
            <p:nvSpPr>
              <p:cNvPr id="42" name="TextBox 35"/>
              <p:cNvSpPr txBox="1"/>
              <p:nvPr/>
            </p:nvSpPr>
            <p:spPr>
              <a:xfrm>
                <a:off x="7084195" y="2488390"/>
                <a:ext cx="2026939" cy="251027"/>
              </a:xfrm>
              <a:prstGeom prst="rect">
                <a:avLst/>
              </a:prstGeom>
              <a:noFill/>
            </p:spPr>
            <p:txBody>
              <a:bodyPr wrap="square" lIns="0" tIns="0" rIns="0" bIns="0" rtlCol="0">
                <a:spAutoFit/>
              </a:bodyPr>
              <a:lstStyle/>
              <a:p>
                <a:pPr algn="ctr" defTabSz="914246">
                  <a:lnSpc>
                    <a:spcPct val="90000"/>
                  </a:lnSpc>
                </a:pPr>
                <a:r>
                  <a:rPr lang="en-US" sz="1866" dirty="0">
                    <a:solidFill>
                      <a:srgbClr val="0078D7"/>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733" y="5556531"/>
            <a:ext cx="304806" cy="30480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46"/>
            <a:endParaRPr lang="en-US" sz="2400" dirty="0" err="1">
              <a:solidFill>
                <a:srgbClr val="FFFFFF"/>
              </a:solidFill>
              <a:latin typeface="Segoe UI"/>
            </a:endParaRPr>
          </a:p>
        </p:txBody>
      </p:sp>
      <p:sp>
        <p:nvSpPr>
          <p:cNvPr id="44" name="Line Callout 1 (Accent Bar) 43"/>
          <p:cNvSpPr/>
          <p:nvPr/>
        </p:nvSpPr>
        <p:spPr bwMode="auto">
          <a:xfrm>
            <a:off x="480935" y="2433019"/>
            <a:ext cx="1404735" cy="55929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825" fontAlgn="base">
              <a:lnSpc>
                <a:spcPct val="90000"/>
              </a:lnSpc>
              <a:spcBef>
                <a:spcPct val="0"/>
              </a:spcBef>
              <a:spcAft>
                <a:spcPct val="0"/>
              </a:spcAft>
            </a:pPr>
            <a:r>
              <a:rPr lang="en-US" sz="1467" dirty="0">
                <a:solidFill>
                  <a:srgbClr val="737373"/>
                </a:solidFill>
                <a:latin typeface="Segoe UI"/>
                <a:ea typeface="Segoe UI" pitchFamily="34" charset="0"/>
                <a:cs typeface="Segoe UI" pitchFamily="34" charset="0"/>
              </a:rPr>
              <a:t>Converged</a:t>
            </a:r>
          </a:p>
          <a:p>
            <a:pPr algn="r" defTabSz="1267825" fontAlgn="base">
              <a:lnSpc>
                <a:spcPct val="90000"/>
              </a:lnSpc>
              <a:spcBef>
                <a:spcPct val="0"/>
              </a:spcBef>
              <a:spcAft>
                <a:spcPct val="0"/>
              </a:spcAft>
            </a:pPr>
            <a:r>
              <a:rPr lang="en-US" sz="1467" dirty="0">
                <a:solidFill>
                  <a:srgbClr val="737373"/>
                </a:solidFill>
                <a:latin typeface="Segoe UI"/>
                <a:ea typeface="Segoe UI" pitchFamily="34" charset="0"/>
                <a:cs typeface="Segoe UI" pitchFamily="34" charset="0"/>
              </a:rPr>
              <a:t>OS kernel</a:t>
            </a:r>
          </a:p>
        </p:txBody>
      </p:sp>
      <p:sp>
        <p:nvSpPr>
          <p:cNvPr id="45" name="Line Callout 1 (Accent Bar) 44"/>
          <p:cNvSpPr/>
          <p:nvPr/>
        </p:nvSpPr>
        <p:spPr bwMode="auto">
          <a:xfrm>
            <a:off x="5163343" y="3700364"/>
            <a:ext cx="1404735" cy="429175"/>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825" fontAlgn="base">
              <a:lnSpc>
                <a:spcPct val="90000"/>
              </a:lnSpc>
              <a:spcBef>
                <a:spcPct val="0"/>
              </a:spcBef>
              <a:spcAft>
                <a:spcPct val="0"/>
              </a:spcAft>
            </a:pPr>
            <a:r>
              <a:rPr lang="en-US" sz="1467" dirty="0">
                <a:solidFill>
                  <a:srgbClr val="737373"/>
                </a:solidFill>
                <a:latin typeface="Segoe UI"/>
                <a:ea typeface="Segoe UI" pitchFamily="34" charset="0"/>
                <a:cs typeface="Segoe UI" pitchFamily="34" charset="0"/>
              </a:rPr>
              <a:t>Converged</a:t>
            </a:r>
          </a:p>
          <a:p>
            <a:pPr algn="r" defTabSz="1267825" fontAlgn="base">
              <a:lnSpc>
                <a:spcPct val="90000"/>
              </a:lnSpc>
              <a:spcBef>
                <a:spcPct val="0"/>
              </a:spcBef>
              <a:spcAft>
                <a:spcPct val="0"/>
              </a:spcAft>
            </a:pPr>
            <a:r>
              <a:rPr lang="en-US" sz="1467" dirty="0">
                <a:solidFill>
                  <a:srgbClr val="737373"/>
                </a:solidFill>
                <a:latin typeface="Segoe UI"/>
                <a:ea typeface="Segoe UI" pitchFamily="34" charset="0"/>
                <a:cs typeface="Segoe UI" pitchFamily="34" charset="0"/>
              </a:rPr>
              <a:t>app model</a:t>
            </a:r>
          </a:p>
        </p:txBody>
      </p:sp>
    </p:spTree>
    <p:extLst>
      <p:ext uri="{BB962C8B-B14F-4D97-AF65-F5344CB8AC3E}">
        <p14:creationId xmlns:p14="http://schemas.microsoft.com/office/powerpoint/2010/main" val="3956307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8220" y="1554988"/>
            <a:ext cx="12185367" cy="4047917"/>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p:cNvSpPr txBox="1"/>
          <p:nvPr/>
        </p:nvSpPr>
        <p:spPr>
          <a:xfrm>
            <a:off x="186388" y="1336778"/>
            <a:ext cx="666335" cy="217117"/>
          </a:xfrm>
          <a:prstGeom prst="rect">
            <a:avLst/>
          </a:prstGeom>
          <a:noFill/>
        </p:spPr>
        <p:txBody>
          <a:bodyPr wrap="square" lIns="0" tIns="0" rIns="0" bIns="0" rtlCol="0">
            <a:spAutoFit/>
          </a:bodyPr>
          <a:lstStyle/>
          <a:p>
            <a:pPr algn="ctr" defTabSz="895940">
              <a:lnSpc>
                <a:spcPct val="90000"/>
              </a:lnSpc>
              <a:spcAft>
                <a:spcPts val="588"/>
              </a:spcAft>
            </a:pPr>
            <a:r>
              <a:rPr lang="en-US" sz="1567" dirty="0">
                <a:solidFill>
                  <a:srgbClr val="4F4F4F"/>
                </a:solidFill>
                <a:latin typeface="Segoe UI"/>
                <a:cs typeface="Segoe UI" panose="020B0502040204020203" pitchFamily="34" charset="0"/>
              </a:rPr>
              <a:t>Phone</a:t>
            </a:r>
          </a:p>
        </p:txBody>
      </p:sp>
      <p:sp>
        <p:nvSpPr>
          <p:cNvPr id="40" name="TextBox 39"/>
          <p:cNvSpPr txBox="1"/>
          <p:nvPr/>
        </p:nvSpPr>
        <p:spPr>
          <a:xfrm>
            <a:off x="2391440" y="1336777"/>
            <a:ext cx="667600" cy="434235"/>
          </a:xfrm>
          <a:prstGeom prst="rect">
            <a:avLst/>
          </a:prstGeom>
          <a:noFill/>
        </p:spPr>
        <p:txBody>
          <a:bodyPr wrap="square" lIns="0" tIns="0" rIns="0" bIns="0" rtlCol="0">
            <a:spAutoFit/>
          </a:bodyPr>
          <a:lstStyle/>
          <a:p>
            <a:pPr algn="ctr" defTabSz="895940">
              <a:lnSpc>
                <a:spcPct val="90000"/>
              </a:lnSpc>
              <a:spcAft>
                <a:spcPts val="588"/>
              </a:spcAft>
            </a:pPr>
            <a:r>
              <a:rPr lang="en-US" sz="1567" dirty="0">
                <a:solidFill>
                  <a:srgbClr val="4F4F4F"/>
                </a:solidFill>
                <a:latin typeface="Segoe UI"/>
                <a:cs typeface="Segoe UI" panose="020B0502040204020203" pitchFamily="34" charset="0"/>
              </a:rPr>
              <a:t>Small </a:t>
            </a:r>
            <a:br>
              <a:rPr lang="en-US" sz="1567" dirty="0">
                <a:solidFill>
                  <a:srgbClr val="4F4F4F"/>
                </a:solidFill>
                <a:latin typeface="Segoe UI"/>
                <a:cs typeface="Segoe UI" panose="020B0502040204020203" pitchFamily="34" charset="0"/>
              </a:rPr>
            </a:br>
            <a:r>
              <a:rPr lang="en-US" sz="1567" dirty="0">
                <a:solidFill>
                  <a:srgbClr val="4F4F4F"/>
                </a:solidFill>
                <a:latin typeface="Segoe UI"/>
                <a:cs typeface="Segoe UI" panose="020B0502040204020203" pitchFamily="34" charset="0"/>
              </a:rPr>
              <a:t>Tablet</a:t>
            </a:r>
          </a:p>
        </p:txBody>
      </p:sp>
      <p:sp>
        <p:nvSpPr>
          <p:cNvPr id="41" name="TextBox 40"/>
          <p:cNvSpPr txBox="1"/>
          <p:nvPr/>
        </p:nvSpPr>
        <p:spPr>
          <a:xfrm>
            <a:off x="5021175" y="1336777"/>
            <a:ext cx="1968471" cy="434235"/>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defTabSz="896354">
              <a:spcAft>
                <a:spcPts val="588"/>
              </a:spcAft>
            </a:pPr>
            <a:r>
              <a:rPr lang="en-US" sz="1567" dirty="0">
                <a:solidFill>
                  <a:srgbClr val="4F4F4F"/>
                </a:solidFill>
                <a:latin typeface="Segoe UI"/>
              </a:rPr>
              <a:t>2-in-1s</a:t>
            </a:r>
            <a:br>
              <a:rPr lang="en-US" sz="1567" dirty="0">
                <a:solidFill>
                  <a:srgbClr val="4F4F4F"/>
                </a:solidFill>
                <a:latin typeface="Segoe UI"/>
              </a:rPr>
            </a:br>
            <a:r>
              <a:rPr lang="en-US" sz="1567" dirty="0">
                <a:solidFill>
                  <a:srgbClr val="4F4F4F"/>
                </a:solidFill>
                <a:latin typeface="Segoe UI"/>
              </a:rPr>
              <a:t>(Tablet or Laptop)</a:t>
            </a:r>
          </a:p>
        </p:txBody>
      </p:sp>
      <p:sp>
        <p:nvSpPr>
          <p:cNvPr id="42" name="TextBox 41"/>
          <p:cNvSpPr txBox="1"/>
          <p:nvPr/>
        </p:nvSpPr>
        <p:spPr>
          <a:xfrm>
            <a:off x="9526191" y="1276140"/>
            <a:ext cx="1919673" cy="434235"/>
          </a:xfrm>
          <a:prstGeom prst="rect">
            <a:avLst/>
          </a:prstGeom>
          <a:noFill/>
        </p:spPr>
        <p:txBody>
          <a:bodyPr wrap="square" lIns="0" tIns="0" rIns="0" bIns="0" rtlCol="0">
            <a:spAutoFit/>
          </a:bodyPr>
          <a:lstStyle/>
          <a:p>
            <a:pPr algn="ctr" defTabSz="895940">
              <a:lnSpc>
                <a:spcPct val="90000"/>
              </a:lnSpc>
              <a:spcAft>
                <a:spcPts val="588"/>
              </a:spcAft>
            </a:pPr>
            <a:r>
              <a:rPr lang="en-US" sz="1567" dirty="0">
                <a:solidFill>
                  <a:srgbClr val="4F4F4F"/>
                </a:solidFill>
                <a:latin typeface="Segoe UI"/>
                <a:cs typeface="Segoe UI" panose="020B0502040204020203" pitchFamily="34" charset="0"/>
              </a:rPr>
              <a:t>Desktops </a:t>
            </a:r>
            <a:br>
              <a:rPr lang="en-US" sz="1567" dirty="0">
                <a:solidFill>
                  <a:srgbClr val="4F4F4F"/>
                </a:solidFill>
                <a:latin typeface="Segoe UI"/>
                <a:cs typeface="Segoe UI" panose="020B0502040204020203" pitchFamily="34" charset="0"/>
              </a:rPr>
            </a:br>
            <a:r>
              <a:rPr lang="en-US" sz="1567" dirty="0">
                <a:solidFill>
                  <a:srgbClr val="4F4F4F"/>
                </a:solidFill>
                <a:latin typeface="Segoe UI"/>
                <a:cs typeface="Segoe UI" panose="020B0502040204020203" pitchFamily="34" charset="0"/>
              </a:rPr>
              <a:t>&amp; All-in-Ones</a:t>
            </a:r>
          </a:p>
        </p:txBody>
      </p:sp>
      <p:sp>
        <p:nvSpPr>
          <p:cNvPr id="44" name="TextBox 43"/>
          <p:cNvSpPr txBox="1"/>
          <p:nvPr/>
        </p:nvSpPr>
        <p:spPr>
          <a:xfrm>
            <a:off x="1178549" y="1336778"/>
            <a:ext cx="841670" cy="217117"/>
          </a:xfrm>
          <a:prstGeom prst="rect">
            <a:avLst/>
          </a:prstGeom>
          <a:noFill/>
        </p:spPr>
        <p:txBody>
          <a:bodyPr wrap="square" lIns="0" tIns="0" rIns="0" bIns="0" rtlCol="0">
            <a:spAutoFit/>
          </a:bodyPr>
          <a:lstStyle/>
          <a:p>
            <a:pPr algn="ctr" defTabSz="895940">
              <a:lnSpc>
                <a:spcPct val="90000"/>
              </a:lnSpc>
              <a:spcAft>
                <a:spcPts val="588"/>
              </a:spcAft>
            </a:pPr>
            <a:r>
              <a:rPr lang="en-US" sz="1567" dirty="0">
                <a:solidFill>
                  <a:srgbClr val="4F4F4F"/>
                </a:solidFill>
                <a:latin typeface="Segoe UI"/>
                <a:cs typeface="Segoe UI" panose="020B0502040204020203" pitchFamily="34" charset="0"/>
              </a:rPr>
              <a:t>Phablet</a:t>
            </a:r>
          </a:p>
        </p:txBody>
      </p:sp>
      <p:sp>
        <p:nvSpPr>
          <p:cNvPr id="48" name="TextBox 47"/>
          <p:cNvSpPr txBox="1"/>
          <p:nvPr/>
        </p:nvSpPr>
        <p:spPr>
          <a:xfrm>
            <a:off x="3629335" y="1336777"/>
            <a:ext cx="963838" cy="434235"/>
          </a:xfrm>
          <a:prstGeom prst="rect">
            <a:avLst/>
          </a:prstGeom>
          <a:noFill/>
        </p:spPr>
        <p:txBody>
          <a:bodyPr wrap="square" lIns="0" tIns="0" rIns="0" bIns="0" rtlCol="0">
            <a:spAutoFit/>
          </a:bodyPr>
          <a:lstStyle/>
          <a:p>
            <a:pPr algn="ctr" defTabSz="895940">
              <a:lnSpc>
                <a:spcPct val="90000"/>
              </a:lnSpc>
              <a:spcAft>
                <a:spcPts val="588"/>
              </a:spcAft>
            </a:pPr>
            <a:r>
              <a:rPr lang="en-US" sz="1567" dirty="0">
                <a:solidFill>
                  <a:srgbClr val="4F4F4F"/>
                </a:solidFill>
                <a:latin typeface="Segoe UI"/>
                <a:cs typeface="Segoe UI" panose="020B0502040204020203" pitchFamily="34" charset="0"/>
              </a:rPr>
              <a:t>Large</a:t>
            </a:r>
            <a:br>
              <a:rPr lang="en-US" sz="1567" dirty="0">
                <a:solidFill>
                  <a:srgbClr val="4F4F4F"/>
                </a:solidFill>
                <a:latin typeface="Segoe UI"/>
                <a:cs typeface="Segoe UI" panose="020B0502040204020203" pitchFamily="34" charset="0"/>
              </a:rPr>
            </a:br>
            <a:r>
              <a:rPr lang="en-US" sz="1567" dirty="0">
                <a:solidFill>
                  <a:srgbClr val="4F4F4F"/>
                </a:solidFill>
                <a:latin typeface="Segoe UI"/>
                <a:cs typeface="Segoe UI" panose="020B0502040204020203" pitchFamily="34" charset="0"/>
              </a:rPr>
              <a:t>Tablet</a:t>
            </a:r>
          </a:p>
        </p:txBody>
      </p:sp>
      <p:sp>
        <p:nvSpPr>
          <p:cNvPr id="49" name="TextBox 48"/>
          <p:cNvSpPr txBox="1"/>
          <p:nvPr/>
        </p:nvSpPr>
        <p:spPr>
          <a:xfrm>
            <a:off x="7677946" y="1318764"/>
            <a:ext cx="954446" cy="434235"/>
          </a:xfrm>
          <a:prstGeom prst="rect">
            <a:avLst/>
          </a:prstGeom>
          <a:noFill/>
        </p:spPr>
        <p:txBody>
          <a:bodyPr wrap="square" lIns="0" tIns="0" rIns="0" bIns="0" rtlCol="0">
            <a:spAutoFit/>
          </a:bodyPr>
          <a:lstStyle/>
          <a:p>
            <a:pPr algn="ctr" defTabSz="895940">
              <a:lnSpc>
                <a:spcPct val="90000"/>
              </a:lnSpc>
              <a:spcAft>
                <a:spcPts val="588"/>
              </a:spcAft>
            </a:pPr>
            <a:r>
              <a:rPr lang="en-US" sz="1567" dirty="0">
                <a:solidFill>
                  <a:srgbClr val="4F4F4F"/>
                </a:solidFill>
                <a:latin typeface="Segoe UI"/>
                <a:cs typeface="Segoe UI" panose="020B0502040204020203" pitchFamily="34" charset="0"/>
              </a:rPr>
              <a:t>Classic </a:t>
            </a:r>
            <a:br>
              <a:rPr lang="en-US" sz="1567" dirty="0">
                <a:solidFill>
                  <a:srgbClr val="4F4F4F"/>
                </a:solidFill>
                <a:latin typeface="Segoe UI"/>
                <a:cs typeface="Segoe UI" panose="020B0502040204020203" pitchFamily="34" charset="0"/>
              </a:rPr>
            </a:br>
            <a:r>
              <a:rPr lang="en-US" sz="1567" dirty="0">
                <a:solidFill>
                  <a:srgbClr val="4F4F4F"/>
                </a:solidFill>
                <a:latin typeface="Segoe UI"/>
                <a:cs typeface="Segoe UI" panose="020B0502040204020203" pitchFamily="34" charset="0"/>
              </a:rPr>
              <a:t>Laptop</a:t>
            </a:r>
          </a:p>
        </p:txBody>
      </p:sp>
      <p:sp>
        <p:nvSpPr>
          <p:cNvPr id="50" name="Rectangle 49"/>
          <p:cNvSpPr/>
          <p:nvPr/>
        </p:nvSpPr>
        <p:spPr>
          <a:xfrm>
            <a:off x="3318" y="5755956"/>
            <a:ext cx="12185367" cy="1136691"/>
          </a:xfrm>
          <a:prstGeom prst="rect">
            <a:avLst/>
          </a:prstGeom>
          <a:gradFill>
            <a:gsLst>
              <a:gs pos="0">
                <a:schemeClr val="tx1">
                  <a:lumMod val="50000"/>
                  <a:alpha val="0"/>
                </a:schemeClr>
              </a:gs>
              <a:gs pos="100000">
                <a:schemeClr val="tx1">
                  <a:lumMod val="50000"/>
                  <a:alpha val="11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r="10956" b="15432"/>
          <a:stretch/>
        </p:blipFill>
        <p:spPr>
          <a:xfrm>
            <a:off x="5282444" y="1825655"/>
            <a:ext cx="1548333" cy="98482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0327" y="1771024"/>
            <a:ext cx="1884756" cy="1386567"/>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1561" y="1852500"/>
            <a:ext cx="1498387" cy="957985"/>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053" y="1852500"/>
            <a:ext cx="869956" cy="668001"/>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489" y="1852499"/>
            <a:ext cx="595505" cy="579971"/>
          </a:xfrm>
          <a:prstGeom prst="rect">
            <a:avLst/>
          </a:prstGeom>
        </p:spPr>
      </p:pic>
      <p:pic>
        <p:nvPicPr>
          <p:cNvPr id="37" name="Picture 36"/>
          <p:cNvPicPr>
            <a:picLocks noChangeAspect="1"/>
          </p:cNvPicPr>
          <p:nvPr/>
        </p:nvPicPr>
        <p:blipFill rotWithShape="1">
          <a:blip r:embed="rId8">
            <a:extLst>
              <a:ext uri="{28A0092B-C50C-407E-A947-70E740481C1C}">
                <a14:useLocalDpi xmlns:a14="http://schemas.microsoft.com/office/drawing/2010/main" val="0"/>
              </a:ext>
            </a:extLst>
          </a:blip>
          <a:srcRect l="6535" r="9044"/>
          <a:stretch/>
        </p:blipFill>
        <p:spPr>
          <a:xfrm>
            <a:off x="2293170" y="1841415"/>
            <a:ext cx="852922" cy="849582"/>
          </a:xfrm>
          <a:prstGeom prst="rect">
            <a:avLst/>
          </a:prstGeom>
        </p:spPr>
      </p:pic>
      <p:pic>
        <p:nvPicPr>
          <p:cNvPr id="38" name="Picture 37"/>
          <p:cNvPicPr>
            <a:picLocks noChangeAspect="1"/>
          </p:cNvPicPr>
          <p:nvPr/>
        </p:nvPicPr>
        <p:blipFill rotWithShape="1">
          <a:blip r:embed="rId9">
            <a:extLst>
              <a:ext uri="{28A0092B-C50C-407E-A947-70E740481C1C}">
                <a14:useLocalDpi xmlns:a14="http://schemas.microsoft.com/office/drawing/2010/main" val="0"/>
              </a:ext>
            </a:extLst>
          </a:blip>
          <a:srcRect r="12153"/>
          <a:stretch/>
        </p:blipFill>
        <p:spPr>
          <a:xfrm>
            <a:off x="7452818" y="1834486"/>
            <a:ext cx="1578021" cy="1016607"/>
          </a:xfrm>
          <a:prstGeom prst="rect">
            <a:avLst/>
          </a:prstGeom>
        </p:spPr>
      </p:pic>
      <p:sp>
        <p:nvSpPr>
          <p:cNvPr id="21" name="TextBox 20"/>
          <p:cNvSpPr txBox="1"/>
          <p:nvPr/>
        </p:nvSpPr>
        <p:spPr>
          <a:xfrm>
            <a:off x="8152891" y="6085491"/>
            <a:ext cx="666335" cy="217117"/>
          </a:xfrm>
          <a:prstGeom prst="rect">
            <a:avLst/>
          </a:prstGeom>
          <a:noFill/>
        </p:spPr>
        <p:txBody>
          <a:bodyPr wrap="square" lIns="0" tIns="0" rIns="0" bIns="0" rtlCol="0">
            <a:spAutoFit/>
          </a:bodyPr>
          <a:lstStyle/>
          <a:p>
            <a:pPr algn="ctr" defTabSz="895940">
              <a:lnSpc>
                <a:spcPct val="90000"/>
              </a:lnSpc>
              <a:spcAft>
                <a:spcPts val="588"/>
              </a:spcAft>
            </a:pPr>
            <a:r>
              <a:rPr lang="en-US" sz="1567" dirty="0">
                <a:solidFill>
                  <a:srgbClr val="4F4F4F"/>
                </a:solidFill>
                <a:latin typeface="Segoe UI"/>
                <a:cs typeface="Segoe UI" panose="020B0502040204020203" pitchFamily="34" charset="0"/>
              </a:rPr>
              <a:t>Xbox</a:t>
            </a:r>
          </a:p>
        </p:txBody>
      </p:sp>
      <p:sp>
        <p:nvSpPr>
          <p:cNvPr id="22" name="TextBox 21"/>
          <p:cNvSpPr txBox="1"/>
          <p:nvPr/>
        </p:nvSpPr>
        <p:spPr>
          <a:xfrm>
            <a:off x="8819226" y="5025359"/>
            <a:ext cx="1225661" cy="217117"/>
          </a:xfrm>
          <a:prstGeom prst="rect">
            <a:avLst/>
          </a:prstGeom>
          <a:noFill/>
        </p:spPr>
        <p:txBody>
          <a:bodyPr wrap="square" lIns="0" tIns="0" rIns="0" bIns="0" rtlCol="0">
            <a:spAutoFit/>
          </a:bodyPr>
          <a:lstStyle/>
          <a:p>
            <a:pPr algn="ctr" defTabSz="895940">
              <a:lnSpc>
                <a:spcPct val="90000"/>
              </a:lnSpc>
              <a:spcAft>
                <a:spcPts val="588"/>
              </a:spcAft>
            </a:pPr>
            <a:r>
              <a:rPr lang="en-US" sz="1567" dirty="0">
                <a:solidFill>
                  <a:srgbClr val="4F4F4F"/>
                </a:solidFill>
                <a:latin typeface="Segoe UI"/>
                <a:cs typeface="Segoe UI" panose="020B0502040204020203" pitchFamily="34" charset="0"/>
              </a:rPr>
              <a:t>IoT</a:t>
            </a:r>
          </a:p>
        </p:txBody>
      </p:sp>
      <p:sp>
        <p:nvSpPr>
          <p:cNvPr id="23" name="TextBox 22"/>
          <p:cNvSpPr txBox="1"/>
          <p:nvPr/>
        </p:nvSpPr>
        <p:spPr>
          <a:xfrm>
            <a:off x="4418166" y="6160896"/>
            <a:ext cx="1101082" cy="217117"/>
          </a:xfrm>
          <a:prstGeom prst="rect">
            <a:avLst/>
          </a:prstGeom>
          <a:noFill/>
        </p:spPr>
        <p:txBody>
          <a:bodyPr wrap="square" lIns="0" tIns="0" rIns="0" bIns="0" rtlCol="0">
            <a:spAutoFit/>
          </a:bodyPr>
          <a:lstStyle/>
          <a:p>
            <a:pPr algn="ctr" defTabSz="895940">
              <a:lnSpc>
                <a:spcPct val="90000"/>
              </a:lnSpc>
              <a:spcAft>
                <a:spcPts val="588"/>
              </a:spcAft>
            </a:pPr>
            <a:r>
              <a:rPr lang="en-US" sz="1567" dirty="0">
                <a:solidFill>
                  <a:srgbClr val="4F4F4F"/>
                </a:solidFill>
                <a:latin typeface="Segoe UI"/>
                <a:cs typeface="Segoe UI" panose="020B0502040204020203" pitchFamily="34" charset="0"/>
              </a:rPr>
              <a:t>Surface Hub</a:t>
            </a:r>
          </a:p>
        </p:txBody>
      </p:sp>
      <p:grpSp>
        <p:nvGrpSpPr>
          <p:cNvPr id="24" name="Xbox"/>
          <p:cNvGrpSpPr/>
          <p:nvPr/>
        </p:nvGrpSpPr>
        <p:grpSpPr bwMode="ltGray">
          <a:xfrm>
            <a:off x="5764291" y="4362231"/>
            <a:ext cx="2365191" cy="1701625"/>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038541" y="4362231"/>
            <a:ext cx="3239499" cy="1976377"/>
          </a:xfrm>
          <a:prstGeom prst="rect">
            <a:avLst/>
          </a:prstGeom>
        </p:spPr>
      </p:pic>
      <p:grpSp>
        <p:nvGrpSpPr>
          <p:cNvPr id="3" name="Group 2"/>
          <p:cNvGrpSpPr/>
          <p:nvPr/>
        </p:nvGrpSpPr>
        <p:grpSpPr>
          <a:xfrm>
            <a:off x="-11618" y="3220209"/>
            <a:ext cx="12194452" cy="769792"/>
            <a:chOff x="2502" y="3384272"/>
            <a:chExt cx="12440740" cy="785340"/>
          </a:xfrm>
        </p:grpSpPr>
        <p:sp>
          <p:nvSpPr>
            <p:cNvPr id="59" name="Rectangle 58"/>
            <p:cNvSpPr/>
            <p:nvPr/>
          </p:nvSpPr>
          <p:spPr bwMode="auto">
            <a:xfrm>
              <a:off x="7818" y="3586591"/>
              <a:ext cx="12433974" cy="182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p:cNvSpPr/>
            <p:nvPr/>
          </p:nvSpPr>
          <p:spPr bwMode="auto">
            <a:xfrm>
              <a:off x="2502" y="3384272"/>
              <a:ext cx="12438239" cy="203690"/>
            </a:xfrm>
            <a:prstGeom prst="rect">
              <a:avLst/>
            </a:prstGeom>
            <a:solidFill>
              <a:srgbClr val="00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p:cNvSpPr/>
            <p:nvPr/>
          </p:nvSpPr>
          <p:spPr bwMode="auto">
            <a:xfrm>
              <a:off x="2502" y="3769887"/>
              <a:ext cx="12440736" cy="2055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p:cNvSpPr/>
            <p:nvPr/>
          </p:nvSpPr>
          <p:spPr bwMode="auto">
            <a:xfrm>
              <a:off x="2502" y="3973765"/>
              <a:ext cx="12440740" cy="1958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1" name="Title 1"/>
          <p:cNvSpPr>
            <a:spLocks noGrp="1"/>
          </p:cNvSpPr>
          <p:nvPr>
            <p:ph type="title"/>
          </p:nvPr>
        </p:nvSpPr>
        <p:spPr>
          <a:xfrm>
            <a:off x="270065" y="205944"/>
            <a:ext cx="11651870" cy="981994"/>
          </a:xfrm>
        </p:spPr>
        <p:txBody>
          <a:bodyPr/>
          <a:lstStyle/>
          <a:p>
            <a:r>
              <a:rPr lang="en-US" sz="3733" dirty="0"/>
              <a:t>Windows 10 powers a huge range of hardware…</a:t>
            </a:r>
          </a:p>
        </p:txBody>
      </p:sp>
      <p:sp>
        <p:nvSpPr>
          <p:cNvPr id="53" name="Rectangle 52"/>
          <p:cNvSpPr/>
          <p:nvPr/>
        </p:nvSpPr>
        <p:spPr>
          <a:xfrm rot="2700000">
            <a:off x="10333337" y="409834"/>
            <a:ext cx="2332469" cy="607601"/>
          </a:xfrm>
          <a:prstGeom prst="rect">
            <a:avLst/>
          </a:prstGeom>
        </p:spPr>
        <p:txBody>
          <a:bodyPr wrap="square" anchor="ctr">
            <a:spAutoFit/>
          </a:bodyPr>
          <a:lstStyle/>
          <a:p>
            <a:pPr algn="ctr" defTabSz="1243088" fontAlgn="base">
              <a:lnSpc>
                <a:spcPct val="90000"/>
              </a:lnSpc>
              <a:spcBef>
                <a:spcPct val="0"/>
              </a:spcBef>
              <a:spcAft>
                <a:spcPct val="0"/>
              </a:spcAft>
            </a:pPr>
            <a:r>
              <a:rPr lang="en-US" sz="1866" spc="-120" dirty="0">
                <a:solidFill>
                  <a:srgbClr val="FFFFFF"/>
                </a:solidFill>
                <a:latin typeface="Segoe UI Semibold" panose="020B0702040204020203" pitchFamily="34" charset="0"/>
                <a:ea typeface="Segoe UI" pitchFamily="34" charset="0"/>
                <a:cs typeface="Segoe UI Semibold" panose="020B0702040204020203" pitchFamily="34" charset="0"/>
              </a:rPr>
              <a:t>Devices</a:t>
            </a:r>
            <a:r>
              <a:rPr lang="en-US" sz="1866" spc="-147" dirty="0">
                <a:solidFill>
                  <a:srgbClr val="FFFFFF"/>
                </a:solidFill>
                <a:latin typeface="Segoe UI Semilight" panose="020B0402040204020203" pitchFamily="34" charset="0"/>
                <a:ea typeface="Segoe UI" pitchFamily="34" charset="0"/>
                <a:cs typeface="Segoe UI Semilight" panose="020B0402040204020203" pitchFamily="34" charset="0"/>
              </a:rPr>
              <a:t> </a:t>
            </a:r>
          </a:p>
          <a:p>
            <a:pPr algn="ctr" defTabSz="1243088" fontAlgn="base">
              <a:lnSpc>
                <a:spcPct val="90000"/>
              </a:lnSpc>
              <a:spcBef>
                <a:spcPct val="0"/>
              </a:spcBef>
              <a:spcAft>
                <a:spcPct val="0"/>
              </a:spcAft>
            </a:pPr>
            <a:r>
              <a:rPr lang="en-US" sz="1866" spc="-147" dirty="0">
                <a:solidFill>
                  <a:srgbClr val="FFFFFF"/>
                </a:solidFill>
                <a:latin typeface="Segoe UI Semilight" panose="020B0402040204020203" pitchFamily="34" charset="0"/>
                <a:ea typeface="Segoe UI" pitchFamily="34" charset="0"/>
                <a:cs typeface="Segoe UI Semilight" panose="020B0402040204020203" pitchFamily="34" charset="0"/>
              </a:rPr>
              <a:t>Platform</a:t>
            </a:r>
          </a:p>
        </p:txBody>
      </p:sp>
      <p:pic>
        <p:nvPicPr>
          <p:cNvPr id="54" name="Picture 53" descr="141215_B-hero_01.png"/>
          <p:cNvPicPr>
            <a:picLocks noChangeAspect="1"/>
          </p:cNvPicPr>
          <p:nvPr/>
        </p:nvPicPr>
        <p:blipFill>
          <a:blip r:embed="rId14" cstate="print">
            <a:alphaModFix amt="84000"/>
            <a:extLst>
              <a:ext uri="{28A0092B-C50C-407E-A947-70E740481C1C}">
                <a14:useLocalDpi xmlns:a14="http://schemas.microsoft.com/office/drawing/2010/main" val="0"/>
              </a:ext>
            </a:extLst>
          </a:blip>
          <a:stretch>
            <a:fillRect/>
          </a:stretch>
        </p:blipFill>
        <p:spPr>
          <a:xfrm>
            <a:off x="9981152" y="4835845"/>
            <a:ext cx="2038114" cy="1080659"/>
          </a:xfrm>
          <a:prstGeom prst="rect">
            <a:avLst/>
          </a:prstGeom>
        </p:spPr>
      </p:pic>
      <p:sp>
        <p:nvSpPr>
          <p:cNvPr id="55" name="TextBox 54"/>
          <p:cNvSpPr txBox="1"/>
          <p:nvPr/>
        </p:nvSpPr>
        <p:spPr>
          <a:xfrm>
            <a:off x="10429135" y="5749480"/>
            <a:ext cx="1225661" cy="217117"/>
          </a:xfrm>
          <a:prstGeom prst="rect">
            <a:avLst/>
          </a:prstGeom>
          <a:noFill/>
        </p:spPr>
        <p:txBody>
          <a:bodyPr wrap="square" lIns="0" tIns="0" rIns="0" bIns="0" rtlCol="0">
            <a:spAutoFit/>
          </a:bodyPr>
          <a:lstStyle/>
          <a:p>
            <a:pPr algn="ctr" defTabSz="895940">
              <a:lnSpc>
                <a:spcPct val="90000"/>
              </a:lnSpc>
              <a:spcAft>
                <a:spcPts val="588"/>
              </a:spcAft>
            </a:pPr>
            <a:r>
              <a:rPr lang="en-US" sz="1567" dirty="0">
                <a:solidFill>
                  <a:srgbClr val="4F4F4F"/>
                </a:solidFill>
                <a:latin typeface="Segoe UI"/>
                <a:cs typeface="Segoe UI" panose="020B0502040204020203" pitchFamily="34" charset="0"/>
              </a:rPr>
              <a:t>HoloLens</a:t>
            </a:r>
          </a:p>
        </p:txBody>
      </p:sp>
      <p:sp>
        <p:nvSpPr>
          <p:cNvPr id="56" name="TextBox 55"/>
          <p:cNvSpPr txBox="1"/>
          <p:nvPr/>
        </p:nvSpPr>
        <p:spPr>
          <a:xfrm>
            <a:off x="12867755" y="4050100"/>
            <a:ext cx="3473077" cy="783718"/>
          </a:xfrm>
          <a:prstGeom prst="rect">
            <a:avLst/>
          </a:prstGeom>
          <a:solidFill>
            <a:srgbClr val="FFFF00"/>
          </a:solidFill>
        </p:spPr>
        <p:txBody>
          <a:bodyPr wrap="square" lIns="182854" tIns="146284" rIns="182854" bIns="146284" rtlCol="0">
            <a:spAutoFit/>
          </a:bodyPr>
          <a:lstStyle/>
          <a:p>
            <a:pPr defTabSz="914246">
              <a:lnSpc>
                <a:spcPct val="90000"/>
              </a:lnSpc>
              <a:spcBef>
                <a:spcPts val="800"/>
              </a:spcBef>
            </a:pPr>
            <a:r>
              <a:rPr lang="en-US" sz="1400" dirty="0">
                <a:solidFill>
                  <a:srgbClr val="FF0000"/>
                </a:solidFill>
                <a:latin typeface="Segoe UI"/>
              </a:rPr>
              <a:t>Fix </a:t>
            </a:r>
            <a:r>
              <a:rPr lang="en-US" sz="1400" dirty="0" err="1">
                <a:solidFill>
                  <a:srgbClr val="FF0000"/>
                </a:solidFill>
                <a:latin typeface="Segoe UI"/>
              </a:rPr>
              <a:t>IoT</a:t>
            </a:r>
            <a:r>
              <a:rPr lang="en-US" sz="1400" dirty="0">
                <a:solidFill>
                  <a:srgbClr val="FF0000"/>
                </a:solidFill>
                <a:latin typeface="Segoe UI"/>
              </a:rPr>
              <a:t> image,</a:t>
            </a:r>
          </a:p>
          <a:p>
            <a:pPr defTabSz="914246">
              <a:lnSpc>
                <a:spcPct val="90000"/>
              </a:lnSpc>
              <a:spcBef>
                <a:spcPts val="800"/>
              </a:spcBef>
            </a:pPr>
            <a:r>
              <a:rPr lang="en-US" sz="1400" dirty="0">
                <a:solidFill>
                  <a:srgbClr val="FF0000"/>
                </a:solidFill>
                <a:latin typeface="Segoe UI"/>
              </a:rPr>
              <a:t>Replace PPI with hub</a:t>
            </a:r>
          </a:p>
        </p:txBody>
      </p:sp>
      <p:pic>
        <p:nvPicPr>
          <p:cNvPr id="2" name="Picture 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64471" y="4207743"/>
            <a:ext cx="1323441" cy="802153"/>
          </a:xfrm>
          <a:prstGeom prst="rect">
            <a:avLst/>
          </a:prstGeom>
        </p:spPr>
      </p:pic>
    </p:spTree>
    <p:extLst>
      <p:ext uri="{BB962C8B-B14F-4D97-AF65-F5344CB8AC3E}">
        <p14:creationId xmlns:p14="http://schemas.microsoft.com/office/powerpoint/2010/main" val="3873783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4 -0.00045 L -1.10033E-6 -2.21516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4 -0.00045 L -1.51647E-6 -4.14889E-6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5 -0.00045 L 3.70692E-6 -1.72946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4 -0.00045 L -2.54021E-6 -3.1411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4 -0.00045 L -3.98264E-7 -7.80754E-7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4 -0.00046 L -1.53944E-6 3.88107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5 -0.00046 L 2.16748E-6 3.28643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par>
                                <p:cTn id="64" presetID="42" presetClass="path" presetSubtype="0" decel="100000" fill="hold" nodeType="withEffect">
                                  <p:stCondLst>
                                    <p:cond delay="700"/>
                                  </p:stCondLst>
                                  <p:childTnLst>
                                    <p:animMotion origin="layout" path="M -0.03941 -0.00031 L 0 -3.58025E-6 " pathEditMode="relative" rAng="0" ptsTypes="AA">
                                      <p:cBhvr>
                                        <p:cTn id="65" dur="600" fill="hold"/>
                                        <p:tgtEl>
                                          <p:spTgt spid="2"/>
                                        </p:tgtEl>
                                        <p:attrNameLst>
                                          <p:attrName>ppt_x</p:attrName>
                                          <p:attrName>ppt_y</p:attrName>
                                        </p:attrNameLst>
                                      </p:cBhvr>
                                      <p:rCtr x="1962" y="0"/>
                                    </p:animMotion>
                                  </p:childTnLst>
                                </p:cTn>
                              </p:par>
                              <p:par>
                                <p:cTn id="66" presetID="10" presetClass="entr" presetSubtype="0" fill="hold" nodeType="withEffect">
                                  <p:stCondLst>
                                    <p:cond delay="70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42" presetClass="path" presetSubtype="0" decel="100000" fill="hold" nodeType="withEffect">
                                  <p:stCondLst>
                                    <p:cond delay="700"/>
                                  </p:stCondLst>
                                  <p:childTnLst>
                                    <p:animMotion origin="layout" path="M -0.03941 -0.00031 L -1.66667E-6 4.81481E-6 " pathEditMode="relative" rAng="0" ptsTypes="AA">
                                      <p:cBhvr>
                                        <p:cTn id="70" dur="600" fill="hold"/>
                                        <p:tgtEl>
                                          <p:spTgt spid="24"/>
                                        </p:tgtEl>
                                        <p:attrNameLst>
                                          <p:attrName>ppt_x</p:attrName>
                                          <p:attrName>ppt_y</p:attrName>
                                        </p:attrNameLst>
                                      </p:cBhvr>
                                      <p:rCtr x="1962" y="0"/>
                                    </p:animMotion>
                                  </p:childTnLst>
                                </p:cTn>
                              </p:par>
                              <p:par>
                                <p:cTn id="71" presetID="10" presetClass="entr" presetSubtype="0" fill="hold" grpId="0" nodeType="withEffect">
                                  <p:stCondLst>
                                    <p:cond delay="70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nodeType="withEffect">
                                  <p:stCondLst>
                                    <p:cond delay="70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70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10" presetClass="entr" presetSubtype="0" fill="hold" nodeType="withEffect">
                                  <p:stCondLst>
                                    <p:cond delay="700"/>
                                  </p:stCondLst>
                                  <p:childTnLst>
                                    <p:set>
                                      <p:cBhvr>
                                        <p:cTn id="84" dur="1" fill="hold">
                                          <p:stCondLst>
                                            <p:cond delay="0"/>
                                          </p:stCondLst>
                                        </p:cTn>
                                        <p:tgtEl>
                                          <p:spTgt spid="54"/>
                                        </p:tgtEl>
                                        <p:attrNameLst>
                                          <p:attrName>style.visibility</p:attrName>
                                        </p:attrNameLst>
                                      </p:cBhvr>
                                      <p:to>
                                        <p:strVal val="visible"/>
                                      </p:to>
                                    </p:set>
                                    <p:animEffect transition="in" filter="fade">
                                      <p:cBhvr>
                                        <p:cTn id="85" dur="500"/>
                                        <p:tgtEl>
                                          <p:spTgt spid="54"/>
                                        </p:tgtEl>
                                      </p:cBhvr>
                                    </p:animEffect>
                                  </p:childTnLst>
                                </p:cTn>
                              </p:par>
                              <p:par>
                                <p:cTn id="86" presetID="42" presetClass="path" presetSubtype="0" decel="100000" fill="hold" nodeType="withEffect">
                                  <p:stCondLst>
                                    <p:cond delay="700"/>
                                  </p:stCondLst>
                                  <p:childTnLst>
                                    <p:animMotion origin="layout" path="M -0.03941 -0.00031 L 0 -3.58025E-6 " pathEditMode="relative" rAng="0" ptsTypes="AA">
                                      <p:cBhvr>
                                        <p:cTn id="87" dur="600" fill="hold"/>
                                        <p:tgtEl>
                                          <p:spTgt spid="54"/>
                                        </p:tgtEl>
                                        <p:attrNameLst>
                                          <p:attrName>ppt_x</p:attrName>
                                          <p:attrName>ppt_y</p:attrName>
                                        </p:attrNameLst>
                                      </p:cBhvr>
                                      <p:rCtr x="1962" y="0"/>
                                    </p:animMotion>
                                  </p:childTnLst>
                                </p:cTn>
                              </p:par>
                              <p:par>
                                <p:cTn id="88" presetID="10" presetClass="entr" presetSubtype="0" fill="hold" grpId="0" nodeType="withEffect">
                                  <p:stCondLst>
                                    <p:cond delay="70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70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p:bldP spid="40" grpId="0"/>
      <p:bldP spid="41" grpId="0"/>
      <p:bldP spid="42" grpId="0"/>
      <p:bldP spid="44" grpId="0"/>
      <p:bldP spid="48" grpId="0"/>
      <p:bldP spid="49" grpId="0"/>
      <p:bldP spid="21" grpId="0"/>
      <p:bldP spid="22" grpId="0"/>
      <p:bldP spid="23"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4" y="205944"/>
            <a:ext cx="11674433" cy="981994"/>
          </a:xfrm>
        </p:spPr>
        <p:txBody>
          <a:bodyPr/>
          <a:lstStyle/>
          <a:p>
            <a:r>
              <a:rPr lang="en-US" sz="3733" dirty="0"/>
              <a:t>…with one </a:t>
            </a:r>
            <a:r>
              <a:rPr lang="en-US" sz="3733" dirty="0" err="1"/>
              <a:t>dev</a:t>
            </a:r>
            <a:r>
              <a:rPr lang="en-US" sz="3733" dirty="0"/>
              <a:t> platform reaching every device</a:t>
            </a:r>
          </a:p>
        </p:txBody>
      </p:sp>
      <p:grpSp>
        <p:nvGrpSpPr>
          <p:cNvPr id="6" name="Metro rails"/>
          <p:cNvGrpSpPr/>
          <p:nvPr/>
        </p:nvGrpSpPr>
        <p:grpSpPr>
          <a:xfrm>
            <a:off x="866" y="3219831"/>
            <a:ext cx="6912775" cy="771380"/>
            <a:chOff x="0" y="2414851"/>
            <a:chExt cx="9144000" cy="578617"/>
          </a:xfrm>
        </p:grpSpPr>
        <p:sp>
          <p:nvSpPr>
            <p:cNvPr id="3" name="Rectangle 2"/>
            <p:cNvSpPr/>
            <p:nvPr/>
          </p:nvSpPr>
          <p:spPr bwMode="auto">
            <a:xfrm>
              <a:off x="0" y="2561686"/>
              <a:ext cx="9144000"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bwMode="auto">
            <a:xfrm>
              <a:off x="0" y="2414851"/>
              <a:ext cx="9144000"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0" y="2703158"/>
              <a:ext cx="9144000"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p:cNvSpPr/>
            <p:nvPr/>
          </p:nvSpPr>
          <p:spPr bwMode="auto">
            <a:xfrm>
              <a:off x="0" y="2847164"/>
              <a:ext cx="9144000" cy="1463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 name="Back"/>
          <p:cNvSpPr/>
          <p:nvPr/>
        </p:nvSpPr>
        <p:spPr>
          <a:xfrm>
            <a:off x="1468513" y="3515011"/>
            <a:ext cx="10722623" cy="13824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4246">
              <a:lnSpc>
                <a:spcPct val="90000"/>
              </a:lnSpc>
              <a:spcBef>
                <a:spcPts val="800"/>
              </a:spcBef>
            </a:pPr>
            <a:endParaRPr lang="en-US" sz="2666" dirty="0" err="1">
              <a:solidFill>
                <a:prstClr val="white"/>
              </a:solidFill>
              <a:latin typeface="Segoe UI"/>
            </a:endParaRPr>
          </a:p>
        </p:txBody>
      </p:sp>
      <p:sp>
        <p:nvSpPr>
          <p:cNvPr id="8" name="Base"/>
          <p:cNvSpPr/>
          <p:nvPr/>
        </p:nvSpPr>
        <p:spPr bwMode="auto">
          <a:xfrm>
            <a:off x="1468409" y="2411415"/>
            <a:ext cx="10718627" cy="2262536"/>
          </a:xfrm>
          <a:prstGeom prst="ellipse">
            <a:avLst/>
          </a:prstGeom>
          <a:solidFill>
            <a:srgbClr val="006EC8"/>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0" rIns="243805" bIns="0" numCol="1" spcCol="0" rtlCol="0" fromWordArt="0" anchor="b" anchorCtr="0" forceAA="0" compatLnSpc="1">
            <a:prstTxWarp prst="textNoShape">
              <a:avLst/>
            </a:prstTxWarp>
            <a:noAutofit/>
          </a:bodyPr>
          <a:lstStyle/>
          <a:p>
            <a:pPr algn="ctr" defTabSz="1243088" fontAlgn="base">
              <a:lnSpc>
                <a:spcPct val="90000"/>
              </a:lnSpc>
              <a:spcBef>
                <a:spcPct val="0"/>
              </a:spcBef>
              <a:spcAft>
                <a:spcPct val="0"/>
              </a:spcAft>
              <a:defRPr/>
            </a:pPr>
            <a:endParaRPr lang="en-US" sz="266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Windows Universal Platform"/>
          <p:cNvSpPr/>
          <p:nvPr/>
        </p:nvSpPr>
        <p:spPr bwMode="auto">
          <a:xfrm>
            <a:off x="1468514" y="2411415"/>
            <a:ext cx="10718627" cy="2262536"/>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0" rIns="243805" bIns="121903" numCol="1" spcCol="0" rtlCol="0" fromWordArt="0" anchor="b" anchorCtr="0" forceAA="0" compatLnSpc="1">
            <a:prstTxWarp prst="textNoShape">
              <a:avLst/>
            </a:prstTxWarp>
            <a:noAutofit/>
          </a:bodyPr>
          <a:lstStyle/>
          <a:p>
            <a:pPr algn="ctr" defTabSz="1243088" fontAlgn="base">
              <a:lnSpc>
                <a:spcPct val="90000"/>
              </a:lnSpc>
              <a:spcBef>
                <a:spcPct val="0"/>
              </a:spcBef>
              <a:spcAft>
                <a:spcPct val="0"/>
              </a:spcAft>
              <a:defRPr/>
            </a:pPr>
            <a:r>
              <a:rPr lang="en-US" sz="2666" dirty="0">
                <a:gradFill>
                  <a:gsLst>
                    <a:gs pos="0">
                      <a:srgbClr val="FFFFFF"/>
                    </a:gs>
                    <a:gs pos="100000">
                      <a:srgbClr val="FFFFFF"/>
                    </a:gs>
                  </a:gsLst>
                  <a:lin ang="5400000" scaled="0"/>
                </a:gradFill>
                <a:latin typeface="Segoe UI Light"/>
                <a:ea typeface="Segoe UI" pitchFamily="34" charset="0"/>
                <a:cs typeface="Segoe UI" pitchFamily="34" charset="0"/>
              </a:rPr>
              <a:t>Windows Universal Platform</a:t>
            </a:r>
          </a:p>
        </p:txBody>
      </p:sp>
      <p:grpSp>
        <p:nvGrpSpPr>
          <p:cNvPr id="41" name="NUI"/>
          <p:cNvGrpSpPr/>
          <p:nvPr/>
        </p:nvGrpSpPr>
        <p:grpSpPr>
          <a:xfrm>
            <a:off x="3781175" y="4874586"/>
            <a:ext cx="1885883" cy="738585"/>
            <a:chOff x="1987810" y="3764992"/>
            <a:chExt cx="1558009" cy="610175"/>
          </a:xfrm>
        </p:grpSpPr>
        <p:sp>
          <p:nvSpPr>
            <p:cNvPr id="42" name="TextBox 41"/>
            <p:cNvSpPr txBox="1"/>
            <p:nvPr/>
          </p:nvSpPr>
          <p:spPr>
            <a:xfrm>
              <a:off x="2155655" y="3764992"/>
              <a:ext cx="1390164" cy="610175"/>
            </a:xfrm>
            <a:prstGeom prst="rect">
              <a:avLst/>
            </a:prstGeom>
            <a:noFill/>
          </p:spPr>
          <p:txBody>
            <a:bodyPr wrap="square" lIns="182854" tIns="146284" rIns="182854" bIns="146284" rtlCol="0">
              <a:spAutoFit/>
            </a:bodyPr>
            <a:lstStyle/>
            <a:p>
              <a:pPr defTabSz="914246">
                <a:lnSpc>
                  <a:spcPct val="90000"/>
                </a:lnSpc>
                <a:spcBef>
                  <a:spcPts val="800"/>
                </a:spcBef>
              </a:pPr>
              <a:r>
                <a:rPr lang="en-US" sz="1600" dirty="0">
                  <a:solidFill>
                    <a:srgbClr val="0078D7">
                      <a:lumMod val="40000"/>
                      <a:lumOff val="60000"/>
                    </a:srgbClr>
                  </a:solidFill>
                  <a:latin typeface="Segoe UI Light"/>
                </a:rPr>
                <a:t>Natural</a:t>
              </a:r>
              <a:br>
                <a:rPr lang="en-US" sz="1600" dirty="0">
                  <a:solidFill>
                    <a:srgbClr val="0078D7">
                      <a:lumMod val="40000"/>
                      <a:lumOff val="60000"/>
                    </a:srgbClr>
                  </a:solidFill>
                  <a:latin typeface="Segoe UI Light"/>
                </a:rPr>
              </a:br>
              <a:r>
                <a:rPr lang="en-US" sz="1600" dirty="0">
                  <a:solidFill>
                    <a:srgbClr val="0078D7">
                      <a:lumMod val="40000"/>
                      <a:lumOff val="60000"/>
                    </a:srgbClr>
                  </a:solidFill>
                  <a:latin typeface="Segoe UI Light"/>
                </a:rPr>
                <a:t>User Inputs</a:t>
              </a:r>
            </a:p>
          </p:txBody>
        </p:sp>
        <p:grpSp>
          <p:nvGrpSpPr>
            <p:cNvPr id="43" name="Group 42"/>
            <p:cNvGrpSpPr/>
            <p:nvPr/>
          </p:nvGrpSpPr>
          <p:grpSpPr>
            <a:xfrm>
              <a:off x="1987810" y="3847956"/>
              <a:ext cx="283011" cy="336613"/>
              <a:chOff x="1987810" y="3847956"/>
              <a:chExt cx="283011" cy="336613"/>
            </a:xfrm>
          </p:grpSpPr>
          <p:sp>
            <p:nvSpPr>
              <p:cNvPr id="44" name="Freeform 43"/>
              <p:cNvSpPr>
                <a:spLocks noChangeAspect="1" noEditPoints="1"/>
              </p:cNvSpPr>
              <p:nvPr/>
            </p:nvSpPr>
            <p:spPr bwMode="black">
              <a:xfrm>
                <a:off x="2115497" y="4027895"/>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53" tIns="62176" rIns="124353" bIns="621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2400" dirty="0">
                  <a:solidFill>
                    <a:srgbClr val="000000"/>
                  </a:solidFill>
                  <a:latin typeface="Segoe UI"/>
                </a:endParaRP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7810" y="3847956"/>
                <a:ext cx="263143" cy="263143"/>
              </a:xfrm>
              <a:prstGeom prst="rect">
                <a:avLst/>
              </a:prstGeom>
            </p:spPr>
          </p:pic>
        </p:grpSp>
      </p:grpSp>
      <p:grpSp>
        <p:nvGrpSpPr>
          <p:cNvPr id="46" name="Store"/>
          <p:cNvGrpSpPr/>
          <p:nvPr/>
        </p:nvGrpSpPr>
        <p:grpSpPr>
          <a:xfrm>
            <a:off x="7960622" y="4831606"/>
            <a:ext cx="2044302" cy="738585"/>
            <a:chOff x="7574900" y="3506973"/>
            <a:chExt cx="1688884" cy="610175"/>
          </a:xfrm>
        </p:grpSpPr>
        <p:sp>
          <p:nvSpPr>
            <p:cNvPr id="47" name="TextBox 46"/>
            <p:cNvSpPr txBox="1"/>
            <p:nvPr/>
          </p:nvSpPr>
          <p:spPr>
            <a:xfrm>
              <a:off x="7853238" y="3506973"/>
              <a:ext cx="1410546" cy="610175"/>
            </a:xfrm>
            <a:prstGeom prst="rect">
              <a:avLst/>
            </a:prstGeom>
            <a:noFill/>
          </p:spPr>
          <p:txBody>
            <a:bodyPr wrap="square" lIns="182854" tIns="146284" rIns="182854" bIns="146284" rtlCol="0">
              <a:spAutoFit/>
            </a:bodyPr>
            <a:lstStyle/>
            <a:p>
              <a:pPr defTabSz="914246">
                <a:lnSpc>
                  <a:spcPct val="90000"/>
                </a:lnSpc>
                <a:spcBef>
                  <a:spcPts val="800"/>
                </a:spcBef>
              </a:pPr>
              <a:r>
                <a:rPr lang="en-US" sz="1600" dirty="0">
                  <a:solidFill>
                    <a:srgbClr val="0078D7">
                      <a:lumMod val="40000"/>
                      <a:lumOff val="60000"/>
                    </a:srgbClr>
                  </a:solidFill>
                  <a:latin typeface="Segoe UI Light"/>
                </a:rPr>
                <a:t>Monetization</a:t>
              </a:r>
              <a:br>
                <a:rPr lang="en-US" sz="1600" dirty="0">
                  <a:solidFill>
                    <a:srgbClr val="0078D7">
                      <a:lumMod val="40000"/>
                      <a:lumOff val="60000"/>
                    </a:srgbClr>
                  </a:solidFill>
                  <a:latin typeface="Segoe UI Light"/>
                </a:rPr>
              </a:br>
              <a:r>
                <a:rPr lang="en-US" sz="1600" dirty="0">
                  <a:solidFill>
                    <a:srgbClr val="0078D7">
                      <a:lumMod val="40000"/>
                      <a:lumOff val="60000"/>
                    </a:srgbClr>
                  </a:solidFill>
                  <a:latin typeface="Segoe UI Light"/>
                </a:rPr>
                <a:t>+ Distribution</a:t>
              </a: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49" name="Adaptive UI"/>
          <p:cNvGrpSpPr/>
          <p:nvPr/>
        </p:nvGrpSpPr>
        <p:grpSpPr>
          <a:xfrm>
            <a:off x="1741578" y="4441709"/>
            <a:ext cx="2015550" cy="738585"/>
            <a:chOff x="493720" y="3506973"/>
            <a:chExt cx="1665131" cy="610175"/>
          </a:xfrm>
        </p:grpSpPr>
        <p:sp>
          <p:nvSpPr>
            <p:cNvPr id="50" name="TextBox 49"/>
            <p:cNvSpPr txBox="1"/>
            <p:nvPr/>
          </p:nvSpPr>
          <p:spPr>
            <a:xfrm>
              <a:off x="809043" y="3506973"/>
              <a:ext cx="1349808" cy="610175"/>
            </a:xfrm>
            <a:prstGeom prst="rect">
              <a:avLst/>
            </a:prstGeom>
            <a:noFill/>
          </p:spPr>
          <p:txBody>
            <a:bodyPr wrap="square" lIns="182854" tIns="146284" rIns="182854" bIns="146284" rtlCol="0">
              <a:spAutoFit/>
            </a:bodyPr>
            <a:lstStyle/>
            <a:p>
              <a:pPr defTabSz="914246">
                <a:lnSpc>
                  <a:spcPct val="90000"/>
                </a:lnSpc>
                <a:spcBef>
                  <a:spcPts val="800"/>
                </a:spcBef>
              </a:pPr>
              <a:r>
                <a:rPr lang="en-US" sz="1600" dirty="0">
                  <a:solidFill>
                    <a:srgbClr val="0078D7">
                      <a:lumMod val="40000"/>
                      <a:lumOff val="60000"/>
                    </a:srgbClr>
                  </a:solidFill>
                  <a:latin typeface="Segoe UI Light"/>
                </a:rPr>
                <a:t>Adaptive UI </a:t>
              </a:r>
              <a:br>
                <a:rPr lang="en-US" sz="1600" dirty="0">
                  <a:solidFill>
                    <a:srgbClr val="0078D7">
                      <a:lumMod val="40000"/>
                      <a:lumOff val="60000"/>
                    </a:srgbClr>
                  </a:solidFill>
                  <a:latin typeface="Segoe UI Light"/>
                </a:rPr>
              </a:br>
              <a:r>
                <a:rPr lang="en-US" sz="1600" dirty="0">
                  <a:solidFill>
                    <a:srgbClr val="0078D7">
                      <a:lumMod val="40000"/>
                      <a:lumOff val="60000"/>
                    </a:srgbClr>
                  </a:solidFill>
                  <a:latin typeface="Segoe UI Light"/>
                </a:rPr>
                <a:t>+ Controls</a:t>
              </a:r>
            </a:p>
          </p:txBody>
        </p:sp>
        <p:sp>
          <p:nvSpPr>
            <p:cNvPr id="51" name="Freeform 50"/>
            <p:cNvSpPr>
              <a:spLocks noChangeAspect="1"/>
            </p:cNvSpPr>
            <p:nvPr/>
          </p:nvSpPr>
          <p:spPr bwMode="black">
            <a:xfrm>
              <a:off x="625400" y="3736141"/>
              <a:ext cx="125522" cy="218734"/>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03" tIns="60952" rIns="121903" bIns="60952"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2400" dirty="0">
                <a:solidFill>
                  <a:prstClr val="white"/>
                </a:solidFill>
                <a:latin typeface="Segoe UI"/>
              </a:endParaRPr>
            </a:p>
          </p:txBody>
        </p:sp>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720" y="3608404"/>
              <a:ext cx="404329" cy="241332"/>
            </a:xfrm>
            <a:prstGeom prst="rect">
              <a:avLst/>
            </a:prstGeom>
          </p:spPr>
        </p:pic>
      </p:grpSp>
      <p:grpSp>
        <p:nvGrpSpPr>
          <p:cNvPr id="53" name="Legacy"/>
          <p:cNvGrpSpPr/>
          <p:nvPr/>
        </p:nvGrpSpPr>
        <p:grpSpPr>
          <a:xfrm>
            <a:off x="10287069" y="4436412"/>
            <a:ext cx="1904066" cy="738586"/>
            <a:chOff x="5726449" y="3984572"/>
            <a:chExt cx="1573030" cy="610176"/>
          </a:xfrm>
        </p:grpSpPr>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6449" y="4114796"/>
              <a:ext cx="282090" cy="282090"/>
            </a:xfrm>
            <a:prstGeom prst="rect">
              <a:avLst/>
            </a:prstGeom>
          </p:spPr>
        </p:pic>
        <p:sp>
          <p:nvSpPr>
            <p:cNvPr id="55" name="TextBox 54"/>
            <p:cNvSpPr txBox="1"/>
            <p:nvPr/>
          </p:nvSpPr>
          <p:spPr>
            <a:xfrm>
              <a:off x="5895686" y="3984572"/>
              <a:ext cx="1403793" cy="610176"/>
            </a:xfrm>
            <a:prstGeom prst="rect">
              <a:avLst/>
            </a:prstGeom>
            <a:noFill/>
          </p:spPr>
          <p:txBody>
            <a:bodyPr wrap="square" lIns="182854" tIns="146284" rIns="182854" bIns="146284" rtlCol="0">
              <a:spAutoFit/>
            </a:bodyPr>
            <a:lstStyle/>
            <a:p>
              <a:pPr defTabSz="914246">
                <a:lnSpc>
                  <a:spcPct val="90000"/>
                </a:lnSpc>
                <a:spcBef>
                  <a:spcPts val="800"/>
                </a:spcBef>
              </a:pPr>
              <a:r>
                <a:rPr lang="en-US" sz="1600" dirty="0">
                  <a:solidFill>
                    <a:srgbClr val="0078D7">
                      <a:lumMod val="40000"/>
                      <a:lumOff val="60000"/>
                    </a:srgbClr>
                  </a:solidFill>
                  <a:latin typeface="Segoe UI Light"/>
                </a:rPr>
                <a:t>Full Support for Existing Code</a:t>
              </a:r>
            </a:p>
          </p:txBody>
        </p:sp>
      </p:grpSp>
      <p:grpSp>
        <p:nvGrpSpPr>
          <p:cNvPr id="56" name="Pesonal"/>
          <p:cNvGrpSpPr/>
          <p:nvPr/>
        </p:nvGrpSpPr>
        <p:grpSpPr>
          <a:xfrm>
            <a:off x="5888642" y="5115473"/>
            <a:ext cx="1850396" cy="738585"/>
            <a:chOff x="4006738" y="3983847"/>
            <a:chExt cx="1528690" cy="610175"/>
          </a:xfrm>
        </p:grpSpPr>
        <p:sp>
          <p:nvSpPr>
            <p:cNvPr id="57" name="TextBox 56"/>
            <p:cNvSpPr txBox="1"/>
            <p:nvPr/>
          </p:nvSpPr>
          <p:spPr>
            <a:xfrm>
              <a:off x="4238277" y="3983847"/>
              <a:ext cx="1297151" cy="610175"/>
            </a:xfrm>
            <a:prstGeom prst="rect">
              <a:avLst/>
            </a:prstGeom>
            <a:noFill/>
          </p:spPr>
          <p:txBody>
            <a:bodyPr wrap="square" lIns="182854" tIns="146284" rIns="182854" bIns="146284" rtlCol="0">
              <a:spAutoFit/>
            </a:bodyPr>
            <a:lstStyle/>
            <a:p>
              <a:pPr defTabSz="914246">
                <a:lnSpc>
                  <a:spcPct val="90000"/>
                </a:lnSpc>
                <a:spcBef>
                  <a:spcPts val="800"/>
                </a:spcBef>
              </a:pPr>
              <a:r>
                <a:rPr lang="en-US" sz="1600" dirty="0">
                  <a:solidFill>
                    <a:srgbClr val="0078D7">
                      <a:lumMod val="40000"/>
                      <a:lumOff val="60000"/>
                    </a:srgbClr>
                  </a:solidFill>
                  <a:latin typeface="Segoe UI Light"/>
                </a:rPr>
                <a:t>Live Tiles +</a:t>
              </a:r>
              <a:br>
                <a:rPr lang="en-US" sz="1600" dirty="0">
                  <a:solidFill>
                    <a:srgbClr val="0078D7">
                      <a:lumMod val="40000"/>
                      <a:lumOff val="60000"/>
                    </a:srgbClr>
                  </a:solidFill>
                  <a:latin typeface="Segoe UI Light"/>
                </a:rPr>
              </a:br>
              <a:r>
                <a:rPr lang="en-US" sz="1600" dirty="0">
                  <a:solidFill>
                    <a:srgbClr val="0078D7">
                      <a:lumMod val="40000"/>
                      <a:lumOff val="60000"/>
                    </a:srgbClr>
                  </a:solidFill>
                  <a:latin typeface="Segoe UI Light"/>
                </a:rPr>
                <a:t>Notifications</a:t>
              </a:r>
            </a:p>
          </p:txBody>
        </p:sp>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6738" y="4108944"/>
              <a:ext cx="303803" cy="303803"/>
            </a:xfrm>
            <a:prstGeom prst="rect">
              <a:avLst/>
            </a:prstGeom>
          </p:spPr>
        </p:pic>
      </p:grpSp>
      <p:grpSp>
        <p:nvGrpSpPr>
          <p:cNvPr id="13" name="IoT"/>
          <p:cNvGrpSpPr/>
          <p:nvPr/>
        </p:nvGrpSpPr>
        <p:grpSpPr>
          <a:xfrm>
            <a:off x="1575344" y="3164857"/>
            <a:ext cx="2438054" cy="712221"/>
            <a:chOff x="1181027" y="2373614"/>
            <a:chExt cx="1828800" cy="534242"/>
          </a:xfrm>
        </p:grpSpPr>
        <p:sp>
          <p:nvSpPr>
            <p:cNvPr id="37" name="Oval 36"/>
            <p:cNvSpPr/>
            <p:nvPr/>
          </p:nvSpPr>
          <p:spPr bwMode="auto">
            <a:xfrm>
              <a:off x="1181027" y="2450656"/>
              <a:ext cx="1828800" cy="457200"/>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03" rIns="0" bIns="0" numCol="1" spcCol="0" rtlCol="0" fromWordArt="0" anchor="b" anchorCtr="0" forceAA="0" compatLnSpc="1">
              <a:prstTxWarp prst="textNoShape">
                <a:avLst/>
              </a:prstTxWarp>
              <a:noAutofit/>
            </a:bodyPr>
            <a:lstStyle/>
            <a:p>
              <a:pPr algn="ctr" defTabSz="1243088" fontAlgn="base">
                <a:lnSpc>
                  <a:spcPct val="90000"/>
                </a:lnSpc>
                <a:spcBef>
                  <a:spcPct val="0"/>
                </a:spcBef>
                <a:spcAft>
                  <a:spcPct val="0"/>
                </a:spcAft>
                <a:defRPr/>
              </a:pPr>
              <a:r>
                <a:rPr lang="en-US" sz="1866" dirty="0">
                  <a:gradFill>
                    <a:gsLst>
                      <a:gs pos="0">
                        <a:srgbClr val="FFFFFF"/>
                      </a:gs>
                      <a:gs pos="100000">
                        <a:srgbClr val="FFFFFF"/>
                      </a:gs>
                    </a:gsLst>
                    <a:lin ang="5400000" scaled="0"/>
                  </a:gradFill>
                  <a:latin typeface="Segoe UI"/>
                  <a:ea typeface="Segoe UI" pitchFamily="34" charset="0"/>
                  <a:cs typeface="Segoe UI" pitchFamily="34" charset="0"/>
                </a:rPr>
                <a:t>IoT + Wearables</a:t>
              </a:r>
            </a:p>
          </p:txBody>
        </p:sp>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64336" y="2373614"/>
              <a:ext cx="646204" cy="276945"/>
            </a:xfrm>
            <a:prstGeom prst="rect">
              <a:avLst/>
            </a:prstGeom>
          </p:spPr>
        </p:pic>
      </p:grpSp>
      <p:grpSp>
        <p:nvGrpSpPr>
          <p:cNvPr id="17" name="PPI"/>
          <p:cNvGrpSpPr/>
          <p:nvPr/>
        </p:nvGrpSpPr>
        <p:grpSpPr>
          <a:xfrm>
            <a:off x="7805706" y="1282280"/>
            <a:ext cx="2438054" cy="1657505"/>
            <a:chOff x="6020011" y="1249311"/>
            <a:chExt cx="1828800" cy="1243305"/>
          </a:xfrm>
        </p:grpSpPr>
        <p:sp>
          <p:nvSpPr>
            <p:cNvPr id="11" name="Oval 10"/>
            <p:cNvSpPr/>
            <p:nvPr/>
          </p:nvSpPr>
          <p:spPr bwMode="auto">
            <a:xfrm>
              <a:off x="6020011" y="2035416"/>
              <a:ext cx="1828800" cy="4572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03" rIns="0" bIns="0" numCol="1" spcCol="0" rtlCol="0" fromWordArt="0" anchor="b" anchorCtr="0" forceAA="0" compatLnSpc="1">
              <a:prstTxWarp prst="textNoShape">
                <a:avLst/>
              </a:prstTxWarp>
              <a:noAutofit/>
            </a:bodyPr>
            <a:lstStyle/>
            <a:p>
              <a:pPr algn="ctr" defTabSz="1243088" fontAlgn="base">
                <a:lnSpc>
                  <a:spcPct val="90000"/>
                </a:lnSpc>
                <a:spcBef>
                  <a:spcPct val="0"/>
                </a:spcBef>
                <a:spcAft>
                  <a:spcPct val="0"/>
                </a:spcAft>
                <a:defRPr/>
              </a:pPr>
              <a:r>
                <a:rPr lang="en-US" sz="1866" dirty="0">
                  <a:gradFill>
                    <a:gsLst>
                      <a:gs pos="0">
                        <a:srgbClr val="FFFFFF"/>
                      </a:gs>
                      <a:gs pos="100000">
                        <a:srgbClr val="FFFFFF"/>
                      </a:gs>
                    </a:gsLst>
                    <a:lin ang="5400000" scaled="0"/>
                  </a:gradFill>
                  <a:latin typeface="Segoe UI"/>
                  <a:ea typeface="Segoe UI" pitchFamily="34" charset="0"/>
                  <a:cs typeface="Segoe UI" pitchFamily="34" charset="0"/>
                </a:rPr>
                <a:t>Surface Hub</a:t>
              </a:r>
            </a:p>
          </p:txBody>
        </p:sp>
        <p:pic>
          <p:nvPicPr>
            <p:cNvPr id="12" name="PPI"/>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ltGray">
            <a:xfrm>
              <a:off x="6106420" y="1249311"/>
              <a:ext cx="1609937" cy="982200"/>
            </a:xfrm>
            <a:prstGeom prst="rect">
              <a:avLst/>
            </a:prstGeom>
          </p:spPr>
        </p:pic>
      </p:grpSp>
      <p:grpSp>
        <p:nvGrpSpPr>
          <p:cNvPr id="18" name="Xbox"/>
          <p:cNvGrpSpPr/>
          <p:nvPr/>
        </p:nvGrpSpPr>
        <p:grpSpPr>
          <a:xfrm>
            <a:off x="9718079" y="2352606"/>
            <a:ext cx="2438054" cy="1490775"/>
            <a:chOff x="7260239" y="1789616"/>
            <a:chExt cx="1828800" cy="1118240"/>
          </a:xfrm>
        </p:grpSpPr>
        <p:sp>
          <p:nvSpPr>
            <p:cNvPr id="29" name="Oval 28"/>
            <p:cNvSpPr/>
            <p:nvPr/>
          </p:nvSpPr>
          <p:spPr bwMode="auto">
            <a:xfrm>
              <a:off x="7260239" y="2450656"/>
              <a:ext cx="1828800" cy="457200"/>
            </a:xfrm>
            <a:prstGeom prst="ellipse">
              <a:avLst/>
            </a:prstGeom>
            <a:solidFill>
              <a:srgbClr val="00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03" rIns="0" bIns="0" numCol="1" spcCol="0" rtlCol="0" fromWordArt="0" anchor="b" anchorCtr="0" forceAA="0" compatLnSpc="1">
              <a:prstTxWarp prst="textNoShape">
                <a:avLst/>
              </a:prstTxWarp>
              <a:noAutofit/>
            </a:bodyPr>
            <a:lstStyle/>
            <a:p>
              <a:pPr algn="ctr" defTabSz="1243088" fontAlgn="base">
                <a:lnSpc>
                  <a:spcPct val="90000"/>
                </a:lnSpc>
                <a:spcBef>
                  <a:spcPct val="0"/>
                </a:spcBef>
                <a:spcAft>
                  <a:spcPct val="0"/>
                </a:spcAft>
                <a:defRPr/>
              </a:pPr>
              <a:r>
                <a:rPr lang="en-US" sz="1866" dirty="0">
                  <a:gradFill>
                    <a:gsLst>
                      <a:gs pos="0">
                        <a:srgbClr val="FFFFFF"/>
                      </a:gs>
                      <a:gs pos="100000">
                        <a:srgbClr val="FFFFFF"/>
                      </a:gs>
                    </a:gsLst>
                    <a:lin ang="5400000" scaled="0"/>
                  </a:gradFill>
                  <a:latin typeface="Segoe UI"/>
                  <a:ea typeface="Segoe UI" pitchFamily="34" charset="0"/>
                  <a:cs typeface="Segoe UI" pitchFamily="34" charset="0"/>
                </a:rPr>
                <a:t>Xbox</a:t>
              </a:r>
            </a:p>
          </p:txBody>
        </p:sp>
        <p:pic>
          <p:nvPicPr>
            <p:cNvPr id="60" name="Picture 59"/>
            <p:cNvPicPr>
              <a:picLocks noChangeAspect="1"/>
            </p:cNvPicPr>
            <p:nvPr/>
          </p:nvPicPr>
          <p:blipFill rotWithShape="1">
            <a:blip r:embed="rId10" cstate="print">
              <a:extLst>
                <a:ext uri="{28A0092B-C50C-407E-A947-70E740481C1C}">
                  <a14:useLocalDpi xmlns:a14="http://schemas.microsoft.com/office/drawing/2010/main" val="0"/>
                </a:ext>
              </a:extLst>
            </a:blip>
            <a:srcRect b="13180"/>
            <a:stretch/>
          </p:blipFill>
          <p:spPr bwMode="ltGray">
            <a:xfrm>
              <a:off x="7543221" y="1789616"/>
              <a:ext cx="1294011" cy="794288"/>
            </a:xfrm>
            <a:prstGeom prst="rect">
              <a:avLst/>
            </a:prstGeom>
          </p:spPr>
        </p:pic>
        <p:pic>
          <p:nvPicPr>
            <p:cNvPr id="61" name="Picture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7504106" y="2574576"/>
              <a:ext cx="414053" cy="108069"/>
            </a:xfrm>
            <a:prstGeom prst="rect">
              <a:avLst/>
            </a:prstGeom>
          </p:spPr>
        </p:pic>
        <p:pic>
          <p:nvPicPr>
            <p:cNvPr id="62"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7560910" y="1808188"/>
              <a:ext cx="1259403" cy="7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2"/>
            <p:cNvPicPr>
              <a:picLocks noChangeAspect="1"/>
            </p:cNvPicPr>
            <p:nvPr/>
          </p:nvPicPr>
          <p:blipFill>
            <a:blip r:embed="rId13"/>
            <a:stretch>
              <a:fillRect/>
            </a:stretch>
          </p:blipFill>
          <p:spPr>
            <a:xfrm>
              <a:off x="8455136" y="2514893"/>
              <a:ext cx="503860" cy="169558"/>
            </a:xfrm>
            <a:prstGeom prst="rect">
              <a:avLst/>
            </a:prstGeom>
          </p:spPr>
        </p:pic>
      </p:grpSp>
      <p:grpSp>
        <p:nvGrpSpPr>
          <p:cNvPr id="16" name="Desktop"/>
          <p:cNvGrpSpPr/>
          <p:nvPr/>
        </p:nvGrpSpPr>
        <p:grpSpPr>
          <a:xfrm>
            <a:off x="5280118" y="1513630"/>
            <a:ext cx="2438054" cy="1290257"/>
            <a:chOff x="4220633" y="1317803"/>
            <a:chExt cx="1828800" cy="967830"/>
          </a:xfrm>
        </p:grpSpPr>
        <p:sp>
          <p:nvSpPr>
            <p:cNvPr id="14" name="Oval 13"/>
            <p:cNvSpPr/>
            <p:nvPr/>
          </p:nvSpPr>
          <p:spPr bwMode="auto">
            <a:xfrm>
              <a:off x="4220633" y="1828433"/>
              <a:ext cx="1828800"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03" rIns="0" bIns="0" numCol="1" spcCol="0" rtlCol="0" fromWordArt="0" anchor="b" anchorCtr="0" forceAA="0" compatLnSpc="1">
              <a:prstTxWarp prst="textNoShape">
                <a:avLst/>
              </a:prstTxWarp>
              <a:noAutofit/>
            </a:bodyPr>
            <a:lstStyle/>
            <a:p>
              <a:pPr algn="ctr" defTabSz="1243088" fontAlgn="base">
                <a:lnSpc>
                  <a:spcPct val="90000"/>
                </a:lnSpc>
                <a:spcBef>
                  <a:spcPct val="0"/>
                </a:spcBef>
                <a:spcAft>
                  <a:spcPct val="0"/>
                </a:spcAft>
                <a:defRPr/>
              </a:pPr>
              <a:r>
                <a:rPr lang="en-US" sz="1866" dirty="0">
                  <a:gradFill>
                    <a:gsLst>
                      <a:gs pos="0">
                        <a:srgbClr val="FFFFFF"/>
                      </a:gs>
                      <a:gs pos="100000">
                        <a:srgbClr val="FFFFFF"/>
                      </a:gs>
                    </a:gsLst>
                    <a:lin ang="5400000" scaled="0"/>
                  </a:gradFill>
                  <a:latin typeface="Segoe UI"/>
                  <a:ea typeface="Segoe UI" pitchFamily="34" charset="0"/>
                  <a:cs typeface="Segoe UI" pitchFamily="34" charset="0"/>
                </a:rPr>
                <a:t>Desktop</a:t>
              </a:r>
            </a:p>
          </p:txBody>
        </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99147" y="1317803"/>
              <a:ext cx="979063" cy="720272"/>
            </a:xfrm>
            <a:prstGeom prst="rect">
              <a:avLst/>
            </a:prstGeom>
          </p:spPr>
        </p:pic>
        <p:pic>
          <p:nvPicPr>
            <p:cNvPr id="68" name="Picture 67"/>
            <p:cNvPicPr>
              <a:picLocks noChangeAspect="1"/>
            </p:cNvPicPr>
            <p:nvPr/>
          </p:nvPicPr>
          <p:blipFill rotWithShape="1">
            <a:blip r:embed="rId15" cstate="print">
              <a:extLst>
                <a:ext uri="{28A0092B-C50C-407E-A947-70E740481C1C}">
                  <a14:useLocalDpi xmlns:a14="http://schemas.microsoft.com/office/drawing/2010/main" val="0"/>
                </a:ext>
              </a:extLst>
            </a:blip>
            <a:srcRect r="10956" b="15432"/>
            <a:stretch/>
          </p:blipFill>
          <p:spPr>
            <a:xfrm>
              <a:off x="5382160" y="1710177"/>
              <a:ext cx="652770" cy="415200"/>
            </a:xfrm>
            <a:prstGeom prst="rect">
              <a:avLst/>
            </a:prstGeom>
          </p:spPr>
        </p:pic>
        <p:pic>
          <p:nvPicPr>
            <p:cNvPr id="69" name="Picture 68"/>
            <p:cNvPicPr>
              <a:picLocks noChangeAspect="1"/>
            </p:cNvPicPr>
            <p:nvPr/>
          </p:nvPicPr>
          <p:blipFill rotWithShape="1">
            <a:blip r:embed="rId16" cstate="print">
              <a:extLst>
                <a:ext uri="{28A0092B-C50C-407E-A947-70E740481C1C}">
                  <a14:useLocalDpi xmlns:a14="http://schemas.microsoft.com/office/drawing/2010/main" val="0"/>
                </a:ext>
              </a:extLst>
            </a:blip>
            <a:srcRect r="12153"/>
            <a:stretch/>
          </p:blipFill>
          <p:spPr>
            <a:xfrm>
              <a:off x="4270937" y="1591237"/>
              <a:ext cx="674341" cy="434429"/>
            </a:xfrm>
            <a:prstGeom prst="rect">
              <a:avLst/>
            </a:prstGeom>
          </p:spPr>
        </p:pic>
      </p:grpSp>
      <p:grpSp>
        <p:nvGrpSpPr>
          <p:cNvPr id="15" name="Mobile"/>
          <p:cNvGrpSpPr/>
          <p:nvPr/>
        </p:nvGrpSpPr>
        <p:grpSpPr>
          <a:xfrm>
            <a:off x="2955154" y="2076945"/>
            <a:ext cx="2438054" cy="1061931"/>
            <a:chOff x="2421624" y="1696055"/>
            <a:chExt cx="1828800" cy="796561"/>
          </a:xfrm>
        </p:grpSpPr>
        <p:sp>
          <p:nvSpPr>
            <p:cNvPr id="20" name="Oval 19"/>
            <p:cNvSpPr/>
            <p:nvPr/>
          </p:nvSpPr>
          <p:spPr bwMode="auto">
            <a:xfrm>
              <a:off x="2421624" y="2035416"/>
              <a:ext cx="1828800" cy="457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03" rIns="0" bIns="0" numCol="1" spcCol="0" rtlCol="0" fromWordArt="0" anchor="b" anchorCtr="0" forceAA="0" compatLnSpc="1">
              <a:prstTxWarp prst="textNoShape">
                <a:avLst/>
              </a:prstTxWarp>
              <a:noAutofit/>
            </a:bodyPr>
            <a:lstStyle/>
            <a:p>
              <a:pPr algn="ctr" defTabSz="1243088" fontAlgn="base">
                <a:lnSpc>
                  <a:spcPct val="90000"/>
                </a:lnSpc>
                <a:spcBef>
                  <a:spcPct val="0"/>
                </a:spcBef>
                <a:spcAft>
                  <a:spcPct val="0"/>
                </a:spcAft>
                <a:defRPr/>
              </a:pPr>
              <a:r>
                <a:rPr lang="en-US" sz="1866" dirty="0">
                  <a:gradFill>
                    <a:gsLst>
                      <a:gs pos="0">
                        <a:srgbClr val="FFFFFF"/>
                      </a:gs>
                      <a:gs pos="100000">
                        <a:srgbClr val="FFFFFF"/>
                      </a:gs>
                    </a:gsLst>
                    <a:lin ang="5400000" scaled="0"/>
                  </a:gradFill>
                  <a:latin typeface="Segoe UI"/>
                  <a:ea typeface="Segoe UI" pitchFamily="34" charset="0"/>
                  <a:cs typeface="Segoe UI" pitchFamily="34" charset="0"/>
                </a:rPr>
                <a:t>Phone + Tablet</a:t>
              </a:r>
            </a:p>
          </p:txBody>
        </p:sp>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904095" y="1696055"/>
              <a:ext cx="802009" cy="512760"/>
            </a:xfrm>
            <a:prstGeom prst="rect">
              <a:avLst/>
            </a:prstGeom>
          </p:spPr>
        </p:pic>
        <p:pic>
          <p:nvPicPr>
            <p:cNvPr id="67" name="Picture 66"/>
            <p:cNvPicPr>
              <a:picLocks noChangeAspect="1"/>
            </p:cNvPicPr>
            <p:nvPr/>
          </p:nvPicPr>
          <p:blipFill rotWithShape="1">
            <a:blip r:embed="rId18" cstate="print">
              <a:extLst>
                <a:ext uri="{28A0092B-C50C-407E-A947-70E740481C1C}">
                  <a14:useLocalDpi xmlns:a14="http://schemas.microsoft.com/office/drawing/2010/main" val="0"/>
                </a:ext>
              </a:extLst>
            </a:blip>
            <a:srcRect l="6535" r="9044"/>
            <a:stretch/>
          </p:blipFill>
          <p:spPr>
            <a:xfrm>
              <a:off x="3598949" y="1801537"/>
              <a:ext cx="418455" cy="416817"/>
            </a:xfrm>
            <a:prstGeom prst="rect">
              <a:avLst/>
            </a:prstGeom>
          </p:spPr>
        </p:pic>
        <p:pic>
          <p:nvPicPr>
            <p:cNvPr id="70" name="Picture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37869" y="1861487"/>
              <a:ext cx="458836" cy="352322"/>
            </a:xfrm>
            <a:prstGeom prst="rect">
              <a:avLst/>
            </a:prstGeom>
          </p:spPr>
        </p:pic>
        <p:pic>
          <p:nvPicPr>
            <p:cNvPr id="66" name="Picture 6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742242" y="1956350"/>
              <a:ext cx="280614" cy="273294"/>
            </a:xfrm>
            <a:prstGeom prst="rect">
              <a:avLst/>
            </a:prstGeom>
          </p:spPr>
        </p:pic>
      </p:grpSp>
      <p:sp>
        <p:nvSpPr>
          <p:cNvPr id="71" name="Rectangle 70"/>
          <p:cNvSpPr/>
          <p:nvPr/>
        </p:nvSpPr>
        <p:spPr>
          <a:xfrm rot="2700000">
            <a:off x="10333337" y="409834"/>
            <a:ext cx="2332469" cy="607601"/>
          </a:xfrm>
          <a:prstGeom prst="rect">
            <a:avLst/>
          </a:prstGeom>
        </p:spPr>
        <p:txBody>
          <a:bodyPr wrap="square" anchor="ctr">
            <a:spAutoFit/>
          </a:bodyPr>
          <a:lstStyle/>
          <a:p>
            <a:pPr algn="ctr" defTabSz="1243088" fontAlgn="base">
              <a:lnSpc>
                <a:spcPct val="90000"/>
              </a:lnSpc>
              <a:spcBef>
                <a:spcPct val="0"/>
              </a:spcBef>
              <a:spcAft>
                <a:spcPct val="0"/>
              </a:spcAft>
            </a:pPr>
            <a:r>
              <a:rPr lang="en-US" sz="1866" spc="-120" dirty="0">
                <a:solidFill>
                  <a:srgbClr val="FFFFFF"/>
                </a:solidFill>
                <a:latin typeface="Segoe UI Semibold" panose="020B0702040204020203" pitchFamily="34" charset="0"/>
                <a:ea typeface="Segoe UI" pitchFamily="34" charset="0"/>
                <a:cs typeface="Segoe UI Semibold" panose="020B0702040204020203" pitchFamily="34" charset="0"/>
              </a:rPr>
              <a:t>Devices</a:t>
            </a:r>
            <a:r>
              <a:rPr lang="en-US" sz="1866" spc="-147" dirty="0">
                <a:solidFill>
                  <a:srgbClr val="FFFFFF"/>
                </a:solidFill>
                <a:latin typeface="Segoe UI Semilight" panose="020B0402040204020203" pitchFamily="34" charset="0"/>
                <a:ea typeface="Segoe UI" pitchFamily="34" charset="0"/>
                <a:cs typeface="Segoe UI Semilight" panose="020B0402040204020203" pitchFamily="34" charset="0"/>
              </a:rPr>
              <a:t> </a:t>
            </a:r>
          </a:p>
          <a:p>
            <a:pPr algn="ctr" defTabSz="1243088" fontAlgn="base">
              <a:lnSpc>
                <a:spcPct val="90000"/>
              </a:lnSpc>
              <a:spcBef>
                <a:spcPct val="0"/>
              </a:spcBef>
              <a:spcAft>
                <a:spcPct val="0"/>
              </a:spcAft>
            </a:pPr>
            <a:r>
              <a:rPr lang="en-US" sz="1866" spc="-147" dirty="0">
                <a:solidFill>
                  <a:srgbClr val="FFFFFF"/>
                </a:solidFill>
                <a:latin typeface="Segoe UI Semilight" panose="020B0402040204020203" pitchFamily="34" charset="0"/>
                <a:ea typeface="Segoe UI" pitchFamily="34" charset="0"/>
                <a:cs typeface="Segoe UI Semilight" panose="020B0402040204020203" pitchFamily="34" charset="0"/>
              </a:rPr>
              <a:t>Platform</a:t>
            </a:r>
          </a:p>
        </p:txBody>
      </p:sp>
      <p:pic>
        <p:nvPicPr>
          <p:cNvPr id="4" name="Picture 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782923" y="3036112"/>
            <a:ext cx="861975" cy="522453"/>
          </a:xfrm>
          <a:prstGeom prst="rect">
            <a:avLst/>
          </a:prstGeom>
        </p:spPr>
      </p:pic>
    </p:spTree>
    <p:extLst>
      <p:ext uri="{BB962C8B-B14F-4D97-AF65-F5344CB8AC3E}">
        <p14:creationId xmlns:p14="http://schemas.microsoft.com/office/powerpoint/2010/main" val="33380869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750"/>
                                        <p:tgtEl>
                                          <p:spTgt spid="9"/>
                                        </p:tgtEl>
                                      </p:cBhvr>
                                    </p:animEffect>
                                  </p:childTnLst>
                                </p:cTn>
                              </p:par>
                            </p:childTnLst>
                          </p:cTn>
                        </p:par>
                        <p:par>
                          <p:cTn id="11" fill="hold">
                            <p:stCondLst>
                              <p:cond delay="1000"/>
                            </p:stCondLst>
                            <p:childTnLst>
                              <p:par>
                                <p:cTn id="12" presetID="10" presetClass="entr" presetSubtype="0" fill="hold" grpId="1"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
                                        <p:tgtEl>
                                          <p:spTgt spid="8"/>
                                        </p:tgtEl>
                                      </p:cBhvr>
                                    </p:animEffect>
                                  </p:childTnLst>
                                </p:cTn>
                              </p:par>
                            </p:childTnLst>
                          </p:cTn>
                        </p:par>
                        <p:par>
                          <p:cTn id="15" fill="hold">
                            <p:stCondLst>
                              <p:cond delay="1010"/>
                            </p:stCondLst>
                            <p:childTnLst>
                              <p:par>
                                <p:cTn id="16" presetID="10" presetClass="entr" presetSubtype="0" fill="hold" nodeType="after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750"/>
                                        <p:tgtEl>
                                          <p:spTgt spid="13"/>
                                        </p:tgtEl>
                                      </p:cBhvr>
                                    </p:animEffect>
                                  </p:childTnLst>
                                </p:cTn>
                              </p:par>
                              <p:par>
                                <p:cTn id="19" presetID="10" presetClass="entr" presetSubtype="0" fill="hold"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750"/>
                                        <p:tgtEl>
                                          <p:spTgt spid="4"/>
                                        </p:tgtEl>
                                      </p:cBhvr>
                                    </p:animEffect>
                                  </p:childTnLst>
                                </p:cTn>
                              </p:par>
                            </p:childTnLst>
                          </p:cTn>
                        </p:par>
                        <p:par>
                          <p:cTn id="22" fill="hold">
                            <p:stCondLst>
                              <p:cond delay="226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750"/>
                                        <p:tgtEl>
                                          <p:spTgt spid="15"/>
                                        </p:tgtEl>
                                      </p:cBhvr>
                                    </p:animEffect>
                                  </p:childTnLst>
                                </p:cTn>
                              </p:par>
                            </p:childTnLst>
                          </p:cTn>
                        </p:par>
                        <p:par>
                          <p:cTn id="26" fill="hold">
                            <p:stCondLst>
                              <p:cond delay="301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750"/>
                                        <p:tgtEl>
                                          <p:spTgt spid="16"/>
                                        </p:tgtEl>
                                      </p:cBhvr>
                                    </p:animEffect>
                                  </p:childTnLst>
                                </p:cTn>
                              </p:par>
                            </p:childTnLst>
                          </p:cTn>
                        </p:par>
                        <p:par>
                          <p:cTn id="30" fill="hold">
                            <p:stCondLst>
                              <p:cond delay="376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750"/>
                                        <p:tgtEl>
                                          <p:spTgt spid="17"/>
                                        </p:tgtEl>
                                      </p:cBhvr>
                                    </p:animEffect>
                                  </p:childTnLst>
                                </p:cTn>
                              </p:par>
                            </p:childTnLst>
                          </p:cTn>
                        </p:par>
                        <p:par>
                          <p:cTn id="34" fill="hold">
                            <p:stCondLst>
                              <p:cond delay="4510"/>
                            </p:stCondLst>
                            <p:childTnLst>
                              <p:par>
                                <p:cTn id="35" presetID="10" presetClass="entr" presetSubtype="0"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75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0" nodeType="clickEffect">
                                  <p:stCondLst>
                                    <p:cond delay="0"/>
                                  </p:stCondLst>
                                  <p:childTnLst>
                                    <p:animMotion origin="layout" path="M 4.16667E-6 1.97531E-6 L 4.16667E-6 0.19444 " pathEditMode="relative" rAng="0" ptsTypes="AA">
                                      <p:cBhvr>
                                        <p:cTn id="41" dur="1000" fill="hold"/>
                                        <p:tgtEl>
                                          <p:spTgt spid="8"/>
                                        </p:tgtEl>
                                        <p:attrNameLst>
                                          <p:attrName>ppt_x</p:attrName>
                                          <p:attrName>ppt_y</p:attrName>
                                        </p:attrNameLst>
                                      </p:cBhvr>
                                      <p:rCtr x="0" y="9722"/>
                                    </p:animMotion>
                                  </p:childTnLst>
                                </p:cTn>
                              </p:par>
                              <p:par>
                                <p:cTn id="42" presetID="22" presetClass="entr" presetSubtype="1"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up)">
                                      <p:cBhvr>
                                        <p:cTn id="44" dur="1000"/>
                                        <p:tgtEl>
                                          <p:spTgt spid="7"/>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500"/>
                                        <p:tgtEl>
                                          <p:spTgt spid="56"/>
                                        </p:tgtEl>
                                      </p:cBhvr>
                                    </p:animEffect>
                                  </p:childTnLst>
                                </p:cTn>
                              </p:par>
                            </p:childTnLst>
                          </p:cTn>
                        </p:par>
                        <p:par>
                          <p:cTn id="57" fill="hold">
                            <p:stCondLst>
                              <p:cond delay="2500"/>
                            </p:stCondLst>
                            <p:childTnLst>
                              <p:par>
                                <p:cTn id="58" presetID="10" presetClass="entr" presetSubtype="0" fill="hold"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11.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2.xml><?xml version="1.0" encoding="utf-8"?>
<a:theme xmlns:a="http://schemas.openxmlformats.org/drawingml/2006/main" name="Build_2014_Template_TMyerson-Blue-288_16x9">
  <a:themeElements>
    <a:clrScheme name="BUILD 2014 -TMyerson">
      <a:dk1>
        <a:srgbClr val="000000"/>
      </a:dk1>
      <a:lt1>
        <a:srgbClr val="FFFFFF"/>
      </a:lt1>
      <a:dk2>
        <a:srgbClr val="0072C6"/>
      </a:dk2>
      <a:lt2>
        <a:srgbClr val="FFFFFF"/>
      </a:lt2>
      <a:accent1>
        <a:srgbClr val="0072C6"/>
      </a:accent1>
      <a:accent2>
        <a:srgbClr val="00B294"/>
      </a:accent2>
      <a:accent3>
        <a:srgbClr val="00BCF2"/>
      </a:accent3>
      <a:accent4>
        <a:srgbClr val="002050"/>
      </a:accent4>
      <a:accent5>
        <a:srgbClr val="00188F"/>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C9130907-DA69-4142-9ECE-92E64A71CF56}"/>
    </a:ext>
  </a:extLst>
</a:theme>
</file>

<file path=ppt/theme/theme13.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4.xml><?xml version="1.0" encoding="utf-8"?>
<a:theme xmlns:a="http://schemas.openxmlformats.org/drawingml/2006/main" name="1_RiseUpdated">
  <a:themeElements>
    <a:clrScheme name="Custom 17">
      <a:dk1>
        <a:srgbClr val="333333"/>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39A6"/>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6.xml><?xml version="1.0" encoding="utf-8"?>
<a:theme xmlns:a="http://schemas.openxmlformats.org/drawingml/2006/main" name="1_MS Brand White 16-9_Dec-2013">
  <a:themeElements>
    <a:clrScheme name="KC_Internal-2">
      <a:dk1>
        <a:srgbClr val="505050"/>
      </a:dk1>
      <a:lt1>
        <a:srgbClr val="FFFFFF"/>
      </a:lt1>
      <a:dk2>
        <a:srgbClr val="002050"/>
      </a:dk2>
      <a:lt2>
        <a:srgbClr val="D2D2D2"/>
      </a:lt2>
      <a:accent1>
        <a:srgbClr val="002050"/>
      </a:accent1>
      <a:accent2>
        <a:srgbClr val="0072C6"/>
      </a:accent2>
      <a:accent3>
        <a:srgbClr val="008272"/>
      </a:accent3>
      <a:accent4>
        <a:srgbClr val="68217A"/>
      </a:accent4>
      <a:accent5>
        <a:srgbClr val="B4009E"/>
      </a:accent5>
      <a:accent6>
        <a:srgbClr val="00BCF2"/>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bg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05AFCEAE-1259-4F67-9D5D-DE408B4C1980}" vid="{47D79C49-39BC-4FA6-A545-CDB6C808616F}"/>
    </a:ext>
  </a:extLst>
</a:theme>
</file>

<file path=ppt/theme/theme17.xml><?xml version="1.0" encoding="utf-8"?>
<a:theme xmlns:a="http://schemas.openxmlformats.org/drawingml/2006/main" name="MS Brand White 16-9_Dec-2013">
  <a:themeElements>
    <a:clrScheme name="KC_Internal-2">
      <a:dk1>
        <a:srgbClr val="505050"/>
      </a:dk1>
      <a:lt1>
        <a:srgbClr val="FFFFFF"/>
      </a:lt1>
      <a:dk2>
        <a:srgbClr val="002050"/>
      </a:dk2>
      <a:lt2>
        <a:srgbClr val="D2D2D2"/>
      </a:lt2>
      <a:accent1>
        <a:srgbClr val="002050"/>
      </a:accent1>
      <a:accent2>
        <a:srgbClr val="0072C6"/>
      </a:accent2>
      <a:accent3>
        <a:srgbClr val="008272"/>
      </a:accent3>
      <a:accent4>
        <a:srgbClr val="68217A"/>
      </a:accent4>
      <a:accent5>
        <a:srgbClr val="B4009E"/>
      </a:accent5>
      <a:accent6>
        <a:srgbClr val="00BCF2"/>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bg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05AFCEAE-1259-4F67-9D5D-DE408B4C1980}" vid="{47D79C49-39BC-4FA6-A545-CDB6C808616F}"/>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5-30536_Build_2014_Breakout_Template_White_16x9">
  <a:themeElements>
    <a:clrScheme name="Custom 4">
      <a:dk1>
        <a:srgbClr val="000000"/>
      </a:dk1>
      <a:lt1>
        <a:srgbClr val="FFFFFF"/>
      </a:lt1>
      <a:dk2>
        <a:srgbClr val="3F3F3F"/>
      </a:dk2>
      <a:lt2>
        <a:srgbClr val="F2F2F2"/>
      </a:lt2>
      <a:accent1>
        <a:srgbClr val="EC4F24"/>
      </a:accent1>
      <a:accent2>
        <a:srgbClr val="67297A"/>
      </a:accent2>
      <a:accent3>
        <a:srgbClr val="55C5E9"/>
      </a:accent3>
      <a:accent4>
        <a:srgbClr val="FDB813"/>
      </a:accent4>
      <a:accent5>
        <a:srgbClr val="F68C1E"/>
      </a:accent5>
      <a:accent6>
        <a:srgbClr val="442258"/>
      </a:accent6>
      <a:hlink>
        <a:srgbClr val="EC4F24"/>
      </a:hlink>
      <a:folHlink>
        <a:srgbClr val="4C4C4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4.xml><?xml version="1.0" encoding="utf-8"?>
<a:theme xmlns:a="http://schemas.openxmlformats.org/drawingml/2006/main" name="Windows Platform - Blue Accent">
  <a:themeElements>
    <a:clrScheme name="Custom 1">
      <a:dk1>
        <a:srgbClr val="505050"/>
      </a:dk1>
      <a:lt1>
        <a:srgbClr val="FFFFFF"/>
      </a:lt1>
      <a:dk2>
        <a:srgbClr val="00BCF2"/>
      </a:dk2>
      <a:lt2>
        <a:srgbClr val="D2D2D2"/>
      </a:lt2>
      <a:accent1>
        <a:srgbClr val="00BCF2"/>
      </a:accent1>
      <a:accent2>
        <a:srgbClr val="FF8C00"/>
      </a:accent2>
      <a:accent3>
        <a:srgbClr val="68217A"/>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B06A00FD-28F0-40E1-8797-56471C72B80E}" vid="{A0352788-9499-45E3-9D89-D70BA09624CE}"/>
    </a:ext>
  </a:extLst>
</a:theme>
</file>

<file path=ppt/theme/theme5.xml><?xml version="1.0" encoding="utf-8"?>
<a:theme xmlns:a="http://schemas.openxmlformats.org/drawingml/2006/main" name="1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3DF59226-AB96-4EBB-BE71-EEEC139AA5AE}" vid="{047F28D1-0636-4ADA-9859-82902F2F4576}"/>
    </a:ext>
  </a:extLst>
</a:theme>
</file>

<file path=ppt/theme/theme6.xml><?xml version="1.0" encoding="utf-8"?>
<a:theme xmlns:a="http://schemas.openxmlformats.org/drawingml/2006/main" name="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7.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PortalSession" id="{51AEAED3-B404-418B-998C-56063F2E10C1}" vid="{5ECEECD7-910C-42CE-92EE-FC55097F3DFB}"/>
    </a:ext>
  </a:extLst>
</a:theme>
</file>

<file path=ppt/theme/theme8.xml><?xml version="1.0" encoding="utf-8"?>
<a:theme xmlns:a="http://schemas.openxmlformats.org/drawingml/2006/main" name="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9.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docProps/app.xml><?xml version="1.0" encoding="utf-8"?>
<Properties xmlns="http://schemas.openxmlformats.org/officeDocument/2006/extended-properties" xmlns:vt="http://schemas.openxmlformats.org/officeDocument/2006/docPropsVTypes">
  <TotalTime>0</TotalTime>
  <Words>3720</Words>
  <Application>Microsoft Office PowerPoint</Application>
  <PresentationFormat>Widescreen</PresentationFormat>
  <Paragraphs>430</Paragraphs>
  <Slides>41</Slides>
  <Notes>25</Notes>
  <HiddenSlides>0</HiddenSlides>
  <MMClips>1</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41</vt:i4>
      </vt:variant>
    </vt:vector>
  </HeadingPairs>
  <TitlesOfParts>
    <vt:vector size="73" baseType="lpstr">
      <vt:lpstr>Arial</vt:lpstr>
      <vt:lpstr>Avenir LT Pro 45 Book</vt:lpstr>
      <vt:lpstr>Calibri</vt:lpstr>
      <vt:lpstr>Calibri Light</vt:lpstr>
      <vt:lpstr>Consolas</vt:lpstr>
      <vt:lpstr>Lucida Grande</vt:lpstr>
      <vt:lpstr>ＭＳ Ｐゴシック</vt:lpstr>
      <vt:lpstr>Segoe Pro Light</vt:lpstr>
      <vt:lpstr>Segoe Pro Semibold</vt:lpstr>
      <vt:lpstr>Segoe UI</vt:lpstr>
      <vt:lpstr>Segoe UI Bold</vt:lpstr>
      <vt:lpstr>Segoe UI Light</vt:lpstr>
      <vt:lpstr>Segoe UI Semibold</vt:lpstr>
      <vt:lpstr>Segoe UI Semilight</vt:lpstr>
      <vt:lpstr>Wingdings</vt:lpstr>
      <vt:lpstr>Office Theme</vt:lpstr>
      <vt:lpstr>1_5-30629_Build_Template_WHITE</vt:lpstr>
      <vt:lpstr>5-30536_Build_2014_Breakout_Template_White_16x9</vt:lpstr>
      <vt:lpstr>Windows Platform - Blue Accent</vt:lpstr>
      <vt:lpstr>1_5-30550_MGX_FY15_Breakout_LIGHT_Template</vt:lpstr>
      <vt:lpstr>Windows Threshold</vt:lpstr>
      <vt:lpstr>TEE14 Speaker PPT Template</vt:lpstr>
      <vt:lpstr>7-30269_Server &amp; Tools Business_16x9</vt:lpstr>
      <vt:lpstr>MSVID_Dark_Cyan_16x9_2012-08-18</vt:lpstr>
      <vt:lpstr>3-30070_Windows_Server_Management_Marketing_Template_16x9</vt:lpstr>
      <vt:lpstr>1_TEE14 Speaker PPT Template</vt:lpstr>
      <vt:lpstr>Build_2014_Template_TMyerson-Blue-288_16x9</vt:lpstr>
      <vt:lpstr>1_5-30536_Build_2014_Breakout_Template_White_16x9</vt:lpstr>
      <vt:lpstr>1_RiseUpdated</vt:lpstr>
      <vt:lpstr>2_5-30629_Build_Template_WHITE</vt:lpstr>
      <vt:lpstr>1_MS Brand White 16-9_Dec-2013</vt:lpstr>
      <vt:lpstr>MS Brand White 16-9_Dec-2013</vt:lpstr>
      <vt:lpstr>PowerPoint Presentation</vt:lpstr>
      <vt:lpstr>PowerPoint Presentation</vt:lpstr>
      <vt:lpstr>Before Windows 10…</vt:lpstr>
      <vt:lpstr>PowerPoint Presentation</vt:lpstr>
      <vt:lpstr>PowerPoint Presentation</vt:lpstr>
      <vt:lpstr>PowerPoint Presentation</vt:lpstr>
      <vt:lpstr>Our Windows convergence is almost complete</vt:lpstr>
      <vt:lpstr>Windows 10 powers a huge range of hardware…</vt:lpstr>
      <vt:lpstr>…with one dev platform reaching every device</vt:lpstr>
      <vt:lpstr>PowerPoint Presentation</vt:lpstr>
      <vt:lpstr>Universal Windows Platform (UWP)</vt:lpstr>
      <vt:lpstr>PowerPoint Presentation</vt:lpstr>
      <vt:lpstr>PowerPoint Presentation</vt:lpstr>
      <vt:lpstr>Why do we need an app model?</vt:lpstr>
      <vt:lpstr>What is the UWP App Model</vt:lpstr>
      <vt:lpstr>UWP App Model</vt:lpstr>
      <vt:lpstr>Visual Studio 2015 </vt:lpstr>
      <vt:lpstr>Universal Windows App Development Tools</vt:lpstr>
      <vt:lpstr>Acquiring Windows 10 Tools/SDKs/Emulators</vt:lpstr>
      <vt:lpstr>Project Templates</vt:lpstr>
      <vt:lpstr>PowerPoint Presentation</vt:lpstr>
      <vt:lpstr>How easy is it to unlock?</vt:lpstr>
      <vt:lpstr>Universal Windows Samples</vt:lpstr>
      <vt:lpstr>Project Properties</vt:lpstr>
      <vt:lpstr>Project Properties</vt:lpstr>
      <vt:lpstr>Windows Device Family Extension SDKs</vt:lpstr>
      <vt:lpstr>Adaptive Code</vt:lpstr>
      <vt:lpstr>3rd Party Extension SDKs</vt:lpstr>
      <vt:lpstr>3rd Party Extension SDKManifest.xml</vt:lpstr>
      <vt:lpstr>NuGet</vt:lpstr>
      <vt:lpstr>Application Insights</vt:lpstr>
      <vt:lpstr>Application Insights</vt:lpstr>
      <vt:lpstr>Universal 8.1 App  </vt:lpstr>
      <vt:lpstr>Universal 8.1 App  </vt:lpstr>
      <vt:lpstr>Internet of Things</vt:lpstr>
      <vt:lpstr>Windows on the Internet of Things</vt:lpstr>
      <vt:lpstr>PowerPoint Presentation</vt:lpstr>
      <vt:lpstr>PowerPoint Presentation</vt:lpstr>
      <vt:lpstr>Pricing</vt:lpstr>
      <vt:lpstr>Pricing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2015-05-14T10:36:20Z</dcterms:created>
  <dcterms:modified xsi:type="dcterms:W3CDTF">2015-05-18T13:09:27Z</dcterms:modified>
</cp:coreProperties>
</file>